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7" r:id="rId1"/>
  </p:sldMasterIdLst>
  <p:notesMasterIdLst>
    <p:notesMasterId r:id="rId15"/>
  </p:notesMasterIdLst>
  <p:handoutMasterIdLst>
    <p:handoutMasterId r:id="rId16"/>
  </p:handoutMasterIdLst>
  <p:sldIdLst>
    <p:sldId id="433" r:id="rId2"/>
    <p:sldId id="436" r:id="rId3"/>
    <p:sldId id="437" r:id="rId4"/>
    <p:sldId id="447" r:id="rId5"/>
    <p:sldId id="438" r:id="rId6"/>
    <p:sldId id="443" r:id="rId7"/>
    <p:sldId id="446" r:id="rId8"/>
    <p:sldId id="442" r:id="rId9"/>
    <p:sldId id="444" r:id="rId10"/>
    <p:sldId id="440" r:id="rId11"/>
    <p:sldId id="439" r:id="rId12"/>
    <p:sldId id="441" r:id="rId13"/>
    <p:sldId id="445" r:id="rId14"/>
  </p:sldIdLst>
  <p:sldSz cx="9144000" cy="6858000" type="screen4x3"/>
  <p:notesSz cx="7099300" cy="10234613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kumimoji="1" b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6pPr>
    <a:lvl7pPr marL="2743200" algn="l" defTabSz="914400" rtl="0" eaLnBrk="1" latinLnBrk="0" hangingPunct="1">
      <a:defRPr kumimoji="1" b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7pPr>
    <a:lvl8pPr marL="3200400" algn="l" defTabSz="914400" rtl="0" eaLnBrk="1" latinLnBrk="0" hangingPunct="1">
      <a:defRPr kumimoji="1" b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8pPr>
    <a:lvl9pPr marL="3657600" algn="l" defTabSz="914400" rtl="0" eaLnBrk="1" latinLnBrk="0" hangingPunct="1">
      <a:defRPr kumimoji="1" b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  <a:srgbClr val="FFCC99"/>
    <a:srgbClr val="FFB66D"/>
    <a:srgbClr val="00CC00"/>
    <a:srgbClr val="993300"/>
    <a:srgbClr val="74F89D"/>
    <a:srgbClr val="660033"/>
    <a:srgbClr val="FF6600"/>
    <a:srgbClr val="333333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17" autoAdjust="0"/>
    <p:restoredTop sz="94604" autoAdjust="0"/>
  </p:normalViewPr>
  <p:slideViewPr>
    <p:cSldViewPr>
      <p:cViewPr varScale="1">
        <p:scale>
          <a:sx n="69" d="100"/>
          <a:sy n="69" d="100"/>
        </p:scale>
        <p:origin x="-1192" y="-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36" d="100"/>
          <a:sy n="36" d="100"/>
        </p:scale>
        <p:origin x="-2429" y="-82"/>
      </p:cViewPr>
      <p:guideLst>
        <p:guide orient="horz" pos="3224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695" cy="512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824" tIns="47412" rIns="94824" bIns="47412" numCol="1" anchor="t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0947" y="1"/>
            <a:ext cx="3076695" cy="512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824" tIns="47412" rIns="94824" bIns="47412" numCol="1" anchor="t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9720426"/>
            <a:ext cx="3076695" cy="512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824" tIns="47412" rIns="94824" bIns="47412" numCol="1" anchor="b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0947" y="9720426"/>
            <a:ext cx="3076695" cy="512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824" tIns="47412" rIns="94824" bIns="47412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pPr>
              <a:defRPr/>
            </a:pPr>
            <a:fld id="{4C9B2007-49AF-47FB-B217-307183141FE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596125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695" cy="512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824" tIns="47412" rIns="94824" bIns="47412" numCol="1" anchor="t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0947" y="1"/>
            <a:ext cx="3076695" cy="512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824" tIns="47412" rIns="94824" bIns="47412" numCol="1" anchor="t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75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8350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45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10263" y="4861852"/>
            <a:ext cx="5678776" cy="4604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824" tIns="47412" rIns="94824" bIns="474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 smtClean="0"/>
              <a:t>按一下以編輯母片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426"/>
            <a:ext cx="3076695" cy="512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824" tIns="47412" rIns="94824" bIns="47412" numCol="1" anchor="b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0947" y="9720426"/>
            <a:ext cx="3076695" cy="512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824" tIns="47412" rIns="94824" bIns="47412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pPr>
              <a:defRPr/>
            </a:pPr>
            <a:fld id="{713E9C9C-D405-4F8B-AB49-C54EF6F38F2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04608698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3902075"/>
            <a:ext cx="3400425" cy="2949575"/>
            <a:chOff x="0" y="2458"/>
            <a:chExt cx="2142" cy="1858"/>
          </a:xfrm>
        </p:grpSpPr>
        <p:sp>
          <p:nvSpPr>
            <p:cNvPr id="5" name="Freeform 3"/>
            <p:cNvSpPr>
              <a:spLocks/>
            </p:cNvSpPr>
            <p:nvPr/>
          </p:nvSpPr>
          <p:spPr bwMode="ltGray">
            <a:xfrm>
              <a:off x="0" y="2508"/>
              <a:ext cx="2142" cy="1804"/>
            </a:xfrm>
            <a:custGeom>
              <a:avLst/>
              <a:gdLst>
                <a:gd name="T0" fmla="*/ 329 w 2135"/>
                <a:gd name="T1" fmla="*/ 66 h 1804"/>
                <a:gd name="T2" fmla="*/ 161 w 2135"/>
                <a:gd name="T3" fmla="*/ 30 h 1804"/>
                <a:gd name="T4" fmla="*/ 0 w 2135"/>
                <a:gd name="T5" fmla="*/ 0 h 1804"/>
                <a:gd name="T6" fmla="*/ 0 w 2135"/>
                <a:gd name="T7" fmla="*/ 12 h 1804"/>
                <a:gd name="T8" fmla="*/ 161 w 2135"/>
                <a:gd name="T9" fmla="*/ 42 h 1804"/>
                <a:gd name="T10" fmla="*/ 323 w 2135"/>
                <a:gd name="T11" fmla="*/ 78 h 1804"/>
                <a:gd name="T12" fmla="*/ 556 w 2135"/>
                <a:gd name="T13" fmla="*/ 150 h 1804"/>
                <a:gd name="T14" fmla="*/ 777 w 2135"/>
                <a:gd name="T15" fmla="*/ 245 h 1804"/>
                <a:gd name="T16" fmla="*/ 993 w 2135"/>
                <a:gd name="T17" fmla="*/ 365 h 1804"/>
                <a:gd name="T18" fmla="*/ 1196 w 2135"/>
                <a:gd name="T19" fmla="*/ 503 h 1804"/>
                <a:gd name="T20" fmla="*/ 1381 w 2135"/>
                <a:gd name="T21" fmla="*/ 653 h 1804"/>
                <a:gd name="T22" fmla="*/ 1555 w 2135"/>
                <a:gd name="T23" fmla="*/ 827 h 1804"/>
                <a:gd name="T24" fmla="*/ 1710 w 2135"/>
                <a:gd name="T25" fmla="*/ 1019 h 1804"/>
                <a:gd name="T26" fmla="*/ 1854 w 2135"/>
                <a:gd name="T27" fmla="*/ 1229 h 1804"/>
                <a:gd name="T28" fmla="*/ 1937 w 2135"/>
                <a:gd name="T29" fmla="*/ 1366 h 1804"/>
                <a:gd name="T30" fmla="*/ 2009 w 2135"/>
                <a:gd name="T31" fmla="*/ 1510 h 1804"/>
                <a:gd name="T32" fmla="*/ 2069 w 2135"/>
                <a:gd name="T33" fmla="*/ 1654 h 1804"/>
                <a:gd name="T34" fmla="*/ 2123 w 2135"/>
                <a:gd name="T35" fmla="*/ 1804 h 1804"/>
                <a:gd name="T36" fmla="*/ 2135 w 2135"/>
                <a:gd name="T37" fmla="*/ 1804 h 1804"/>
                <a:gd name="T38" fmla="*/ 2081 w 2135"/>
                <a:gd name="T39" fmla="*/ 1654 h 1804"/>
                <a:gd name="T40" fmla="*/ 2021 w 2135"/>
                <a:gd name="T41" fmla="*/ 1510 h 1804"/>
                <a:gd name="T42" fmla="*/ 1949 w 2135"/>
                <a:gd name="T43" fmla="*/ 1366 h 1804"/>
                <a:gd name="T44" fmla="*/ 1866 w 2135"/>
                <a:gd name="T45" fmla="*/ 1223 h 1804"/>
                <a:gd name="T46" fmla="*/ 1722 w 2135"/>
                <a:gd name="T47" fmla="*/ 1013 h 1804"/>
                <a:gd name="T48" fmla="*/ 1561 w 2135"/>
                <a:gd name="T49" fmla="*/ 821 h 1804"/>
                <a:gd name="T50" fmla="*/ 1387 w 2135"/>
                <a:gd name="T51" fmla="*/ 647 h 1804"/>
                <a:gd name="T52" fmla="*/ 1202 w 2135"/>
                <a:gd name="T53" fmla="*/ 491 h 1804"/>
                <a:gd name="T54" fmla="*/ 999 w 2135"/>
                <a:gd name="T55" fmla="*/ 353 h 1804"/>
                <a:gd name="T56" fmla="*/ 783 w 2135"/>
                <a:gd name="T57" fmla="*/ 239 h 1804"/>
                <a:gd name="T58" fmla="*/ 562 w 2135"/>
                <a:gd name="T59" fmla="*/ 138 h 1804"/>
                <a:gd name="T60" fmla="*/ 329 w 2135"/>
                <a:gd name="T61" fmla="*/ 66 h 1804"/>
                <a:gd name="T62" fmla="*/ 329 w 2135"/>
                <a:gd name="T63" fmla="*/ 66 h 18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135" h="1804">
                  <a:moveTo>
                    <a:pt x="329" y="66"/>
                  </a:moveTo>
                  <a:lnTo>
                    <a:pt x="161" y="3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161" y="42"/>
                  </a:lnTo>
                  <a:lnTo>
                    <a:pt x="323" y="78"/>
                  </a:lnTo>
                  <a:lnTo>
                    <a:pt x="556" y="150"/>
                  </a:lnTo>
                  <a:lnTo>
                    <a:pt x="777" y="245"/>
                  </a:lnTo>
                  <a:lnTo>
                    <a:pt x="993" y="365"/>
                  </a:lnTo>
                  <a:lnTo>
                    <a:pt x="1196" y="503"/>
                  </a:lnTo>
                  <a:lnTo>
                    <a:pt x="1381" y="653"/>
                  </a:lnTo>
                  <a:lnTo>
                    <a:pt x="1555" y="827"/>
                  </a:lnTo>
                  <a:lnTo>
                    <a:pt x="1710" y="1019"/>
                  </a:lnTo>
                  <a:lnTo>
                    <a:pt x="1854" y="1229"/>
                  </a:lnTo>
                  <a:lnTo>
                    <a:pt x="1937" y="1366"/>
                  </a:lnTo>
                  <a:lnTo>
                    <a:pt x="2009" y="1510"/>
                  </a:lnTo>
                  <a:lnTo>
                    <a:pt x="2069" y="1654"/>
                  </a:lnTo>
                  <a:lnTo>
                    <a:pt x="2123" y="1804"/>
                  </a:lnTo>
                  <a:lnTo>
                    <a:pt x="2135" y="1804"/>
                  </a:lnTo>
                  <a:lnTo>
                    <a:pt x="2081" y="1654"/>
                  </a:lnTo>
                  <a:lnTo>
                    <a:pt x="2021" y="1510"/>
                  </a:lnTo>
                  <a:lnTo>
                    <a:pt x="1949" y="1366"/>
                  </a:lnTo>
                  <a:lnTo>
                    <a:pt x="1866" y="1223"/>
                  </a:lnTo>
                  <a:lnTo>
                    <a:pt x="1722" y="1013"/>
                  </a:lnTo>
                  <a:lnTo>
                    <a:pt x="1561" y="821"/>
                  </a:lnTo>
                  <a:lnTo>
                    <a:pt x="1387" y="647"/>
                  </a:lnTo>
                  <a:lnTo>
                    <a:pt x="1202" y="491"/>
                  </a:lnTo>
                  <a:lnTo>
                    <a:pt x="999" y="353"/>
                  </a:lnTo>
                  <a:lnTo>
                    <a:pt x="783" y="239"/>
                  </a:lnTo>
                  <a:lnTo>
                    <a:pt x="562" y="138"/>
                  </a:lnTo>
                  <a:lnTo>
                    <a:pt x="329" y="66"/>
                  </a:lnTo>
                  <a:lnTo>
                    <a:pt x="329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2458"/>
              <a:ext cx="1854" cy="1858"/>
            </a:xfrm>
            <a:custGeom>
              <a:avLst/>
              <a:gdLst>
                <a:gd name="T0" fmla="*/ 1854 w 1854"/>
                <a:gd name="T1" fmla="*/ 1858 h 1858"/>
                <a:gd name="T2" fmla="*/ 0 w 1854"/>
                <a:gd name="T3" fmla="*/ 1858 h 1858"/>
                <a:gd name="T4" fmla="*/ 0 w 1854"/>
                <a:gd name="T5" fmla="*/ 0 h 1858"/>
                <a:gd name="T6" fmla="*/ 1854 w 1854"/>
                <a:gd name="T7" fmla="*/ 1858 h 1858"/>
                <a:gd name="T8" fmla="*/ 1854 w 1854"/>
                <a:gd name="T9" fmla="*/ 1858 h 18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54" h="1858">
                  <a:moveTo>
                    <a:pt x="1854" y="1858"/>
                  </a:moveTo>
                  <a:lnTo>
                    <a:pt x="0" y="1858"/>
                  </a:lnTo>
                  <a:lnTo>
                    <a:pt x="0" y="0"/>
                  </a:lnTo>
                  <a:lnTo>
                    <a:pt x="1854" y="1858"/>
                  </a:lnTo>
                  <a:lnTo>
                    <a:pt x="1854" y="185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ltGray">
            <a:xfrm>
              <a:off x="0" y="2735"/>
              <a:ext cx="1745" cy="1577"/>
            </a:xfrm>
            <a:custGeom>
              <a:avLst/>
              <a:gdLst>
                <a:gd name="T0" fmla="*/ 1640 w 1745"/>
                <a:gd name="T1" fmla="*/ 1377 h 1577"/>
                <a:gd name="T2" fmla="*/ 1692 w 1745"/>
                <a:gd name="T3" fmla="*/ 1479 h 1577"/>
                <a:gd name="T4" fmla="*/ 1732 w 1745"/>
                <a:gd name="T5" fmla="*/ 1577 h 1577"/>
                <a:gd name="T6" fmla="*/ 1745 w 1745"/>
                <a:gd name="T7" fmla="*/ 1577 h 1577"/>
                <a:gd name="T8" fmla="*/ 1703 w 1745"/>
                <a:gd name="T9" fmla="*/ 1469 h 1577"/>
                <a:gd name="T10" fmla="*/ 1649 w 1745"/>
                <a:gd name="T11" fmla="*/ 1367 h 1577"/>
                <a:gd name="T12" fmla="*/ 1535 w 1745"/>
                <a:gd name="T13" fmla="*/ 1157 h 1577"/>
                <a:gd name="T14" fmla="*/ 1395 w 1745"/>
                <a:gd name="T15" fmla="*/ 951 h 1577"/>
                <a:gd name="T16" fmla="*/ 1236 w 1745"/>
                <a:gd name="T17" fmla="*/ 756 h 1577"/>
                <a:gd name="T18" fmla="*/ 1061 w 1745"/>
                <a:gd name="T19" fmla="*/ 582 h 1577"/>
                <a:gd name="T20" fmla="*/ 876 w 1745"/>
                <a:gd name="T21" fmla="*/ 426 h 1577"/>
                <a:gd name="T22" fmla="*/ 672 w 1745"/>
                <a:gd name="T23" fmla="*/ 294 h 1577"/>
                <a:gd name="T24" fmla="*/ 455 w 1745"/>
                <a:gd name="T25" fmla="*/ 174 h 1577"/>
                <a:gd name="T26" fmla="*/ 234 w 1745"/>
                <a:gd name="T27" fmla="*/ 78 h 1577"/>
                <a:gd name="T28" fmla="*/ 0 w 1745"/>
                <a:gd name="T29" fmla="*/ 0 h 1577"/>
                <a:gd name="T30" fmla="*/ 0 w 1745"/>
                <a:gd name="T31" fmla="*/ 12 h 1577"/>
                <a:gd name="T32" fmla="*/ 222 w 1745"/>
                <a:gd name="T33" fmla="*/ 89 h 1577"/>
                <a:gd name="T34" fmla="*/ 446 w 1745"/>
                <a:gd name="T35" fmla="*/ 185 h 1577"/>
                <a:gd name="T36" fmla="*/ 662 w 1745"/>
                <a:gd name="T37" fmla="*/ 305 h 1577"/>
                <a:gd name="T38" fmla="*/ 866 w 1745"/>
                <a:gd name="T39" fmla="*/ 437 h 1577"/>
                <a:gd name="T40" fmla="*/ 1052 w 1745"/>
                <a:gd name="T41" fmla="*/ 593 h 1577"/>
                <a:gd name="T42" fmla="*/ 1226 w 1745"/>
                <a:gd name="T43" fmla="*/ 767 h 1577"/>
                <a:gd name="T44" fmla="*/ 1385 w 1745"/>
                <a:gd name="T45" fmla="*/ 960 h 1577"/>
                <a:gd name="T46" fmla="*/ 1526 w 1745"/>
                <a:gd name="T47" fmla="*/ 1167 h 1577"/>
                <a:gd name="T48" fmla="*/ 1640 w 1745"/>
                <a:gd name="T49" fmla="*/ 1377 h 15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745" h="1577">
                  <a:moveTo>
                    <a:pt x="1640" y="1377"/>
                  </a:moveTo>
                  <a:lnTo>
                    <a:pt x="1692" y="1479"/>
                  </a:lnTo>
                  <a:lnTo>
                    <a:pt x="1732" y="1577"/>
                  </a:lnTo>
                  <a:lnTo>
                    <a:pt x="1745" y="1577"/>
                  </a:lnTo>
                  <a:lnTo>
                    <a:pt x="1703" y="1469"/>
                  </a:lnTo>
                  <a:lnTo>
                    <a:pt x="1649" y="1367"/>
                  </a:lnTo>
                  <a:lnTo>
                    <a:pt x="1535" y="1157"/>
                  </a:lnTo>
                  <a:lnTo>
                    <a:pt x="1395" y="951"/>
                  </a:lnTo>
                  <a:lnTo>
                    <a:pt x="1236" y="756"/>
                  </a:lnTo>
                  <a:lnTo>
                    <a:pt x="1061" y="582"/>
                  </a:lnTo>
                  <a:lnTo>
                    <a:pt x="876" y="426"/>
                  </a:lnTo>
                  <a:lnTo>
                    <a:pt x="672" y="294"/>
                  </a:lnTo>
                  <a:lnTo>
                    <a:pt x="455" y="174"/>
                  </a:lnTo>
                  <a:lnTo>
                    <a:pt x="234" y="7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2" y="89"/>
                  </a:lnTo>
                  <a:lnTo>
                    <a:pt x="446" y="185"/>
                  </a:lnTo>
                  <a:lnTo>
                    <a:pt x="662" y="305"/>
                  </a:lnTo>
                  <a:lnTo>
                    <a:pt x="866" y="437"/>
                  </a:lnTo>
                  <a:lnTo>
                    <a:pt x="1052" y="593"/>
                  </a:lnTo>
                  <a:lnTo>
                    <a:pt x="1226" y="767"/>
                  </a:lnTo>
                  <a:lnTo>
                    <a:pt x="1385" y="960"/>
                  </a:lnTo>
                  <a:lnTo>
                    <a:pt x="1526" y="1167"/>
                  </a:lnTo>
                  <a:lnTo>
                    <a:pt x="1640" y="1377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ltGray">
            <a:xfrm>
              <a:off x="0" y="2544"/>
              <a:ext cx="1745" cy="1768"/>
            </a:xfrm>
            <a:custGeom>
              <a:avLst/>
              <a:gdLst>
                <a:gd name="T0" fmla="*/ 0 w 1745"/>
                <a:gd name="T1" fmla="*/ 0 h 1768"/>
                <a:gd name="T2" fmla="*/ 0 w 1745"/>
                <a:gd name="T3" fmla="*/ 12 h 1768"/>
                <a:gd name="T4" fmla="*/ 210 w 1745"/>
                <a:gd name="T5" fmla="*/ 88 h 1768"/>
                <a:gd name="T6" fmla="*/ 426 w 1745"/>
                <a:gd name="T7" fmla="*/ 190 h 1768"/>
                <a:gd name="T8" fmla="*/ 630 w 1745"/>
                <a:gd name="T9" fmla="*/ 304 h 1768"/>
                <a:gd name="T10" fmla="*/ 818 w 1745"/>
                <a:gd name="T11" fmla="*/ 442 h 1768"/>
                <a:gd name="T12" fmla="*/ 998 w 1745"/>
                <a:gd name="T13" fmla="*/ 592 h 1768"/>
                <a:gd name="T14" fmla="*/ 1164 w 1745"/>
                <a:gd name="T15" fmla="*/ 766 h 1768"/>
                <a:gd name="T16" fmla="*/ 1310 w 1745"/>
                <a:gd name="T17" fmla="*/ 942 h 1768"/>
                <a:gd name="T18" fmla="*/ 1454 w 1745"/>
                <a:gd name="T19" fmla="*/ 1146 h 1768"/>
                <a:gd name="T20" fmla="*/ 1536 w 1745"/>
                <a:gd name="T21" fmla="*/ 1298 h 1768"/>
                <a:gd name="T22" fmla="*/ 1614 w 1745"/>
                <a:gd name="T23" fmla="*/ 1456 h 1768"/>
                <a:gd name="T24" fmla="*/ 1682 w 1745"/>
                <a:gd name="T25" fmla="*/ 1616 h 1768"/>
                <a:gd name="T26" fmla="*/ 1733 w 1745"/>
                <a:gd name="T27" fmla="*/ 1768 h 1768"/>
                <a:gd name="T28" fmla="*/ 1745 w 1745"/>
                <a:gd name="T29" fmla="*/ 1768 h 1768"/>
                <a:gd name="T30" fmla="*/ 1691 w 1745"/>
                <a:gd name="T31" fmla="*/ 1606 h 1768"/>
                <a:gd name="T32" fmla="*/ 1623 w 1745"/>
                <a:gd name="T33" fmla="*/ 1445 h 1768"/>
                <a:gd name="T34" fmla="*/ 1547 w 1745"/>
                <a:gd name="T35" fmla="*/ 1288 h 1768"/>
                <a:gd name="T36" fmla="*/ 1463 w 1745"/>
                <a:gd name="T37" fmla="*/ 1136 h 1768"/>
                <a:gd name="T38" fmla="*/ 1320 w 1745"/>
                <a:gd name="T39" fmla="*/ 932 h 1768"/>
                <a:gd name="T40" fmla="*/ 1173 w 1745"/>
                <a:gd name="T41" fmla="*/ 755 h 1768"/>
                <a:gd name="T42" fmla="*/ 1008 w 1745"/>
                <a:gd name="T43" fmla="*/ 581 h 1768"/>
                <a:gd name="T44" fmla="*/ 827 w 1745"/>
                <a:gd name="T45" fmla="*/ 431 h 1768"/>
                <a:gd name="T46" fmla="*/ 642 w 1745"/>
                <a:gd name="T47" fmla="*/ 293 h 1768"/>
                <a:gd name="T48" fmla="*/ 437 w 1745"/>
                <a:gd name="T49" fmla="*/ 179 h 1768"/>
                <a:gd name="T50" fmla="*/ 222 w 1745"/>
                <a:gd name="T51" fmla="*/ 78 h 1768"/>
                <a:gd name="T52" fmla="*/ 0 w 1745"/>
                <a:gd name="T53" fmla="*/ 0 h 1768"/>
                <a:gd name="T54" fmla="*/ 0 w 1745"/>
                <a:gd name="T55" fmla="*/ 0 h 1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745" h="1768">
                  <a:moveTo>
                    <a:pt x="0" y="0"/>
                  </a:moveTo>
                  <a:lnTo>
                    <a:pt x="0" y="12"/>
                  </a:lnTo>
                  <a:lnTo>
                    <a:pt x="210" y="88"/>
                  </a:lnTo>
                  <a:lnTo>
                    <a:pt x="426" y="190"/>
                  </a:lnTo>
                  <a:lnTo>
                    <a:pt x="630" y="304"/>
                  </a:lnTo>
                  <a:lnTo>
                    <a:pt x="818" y="442"/>
                  </a:lnTo>
                  <a:lnTo>
                    <a:pt x="998" y="592"/>
                  </a:lnTo>
                  <a:lnTo>
                    <a:pt x="1164" y="766"/>
                  </a:lnTo>
                  <a:lnTo>
                    <a:pt x="1310" y="942"/>
                  </a:lnTo>
                  <a:lnTo>
                    <a:pt x="1454" y="1146"/>
                  </a:lnTo>
                  <a:lnTo>
                    <a:pt x="1536" y="1298"/>
                  </a:lnTo>
                  <a:lnTo>
                    <a:pt x="1614" y="1456"/>
                  </a:lnTo>
                  <a:lnTo>
                    <a:pt x="1682" y="1616"/>
                  </a:lnTo>
                  <a:lnTo>
                    <a:pt x="1733" y="1768"/>
                  </a:lnTo>
                  <a:lnTo>
                    <a:pt x="1745" y="1768"/>
                  </a:lnTo>
                  <a:lnTo>
                    <a:pt x="1691" y="1606"/>
                  </a:lnTo>
                  <a:lnTo>
                    <a:pt x="1623" y="1445"/>
                  </a:lnTo>
                  <a:lnTo>
                    <a:pt x="1547" y="1288"/>
                  </a:lnTo>
                  <a:lnTo>
                    <a:pt x="1463" y="1136"/>
                  </a:lnTo>
                  <a:lnTo>
                    <a:pt x="1320" y="932"/>
                  </a:lnTo>
                  <a:lnTo>
                    <a:pt x="1173" y="755"/>
                  </a:lnTo>
                  <a:lnTo>
                    <a:pt x="1008" y="581"/>
                  </a:lnTo>
                  <a:lnTo>
                    <a:pt x="827" y="431"/>
                  </a:lnTo>
                  <a:lnTo>
                    <a:pt x="642" y="293"/>
                  </a:lnTo>
                  <a:lnTo>
                    <a:pt x="437" y="179"/>
                  </a:lnTo>
                  <a:lnTo>
                    <a:pt x="222" y="7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9" name="Oval 7"/>
            <p:cNvSpPr>
              <a:spLocks noChangeArrowheads="1"/>
            </p:cNvSpPr>
            <p:nvPr/>
          </p:nvSpPr>
          <p:spPr bwMode="ltGray">
            <a:xfrm>
              <a:off x="209" y="2784"/>
              <a:ext cx="86" cy="86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lvl1pPr eaLnBrk="0" hangingPunct="0">
                <a:defRPr kumimoji="1" b="1">
                  <a:solidFill>
                    <a:schemeClr val="tx1"/>
                  </a:solidFill>
                  <a:latin typeface="Arial" charset="0"/>
                  <a:ea typeface="新細明體" pitchFamily="18" charset="-120"/>
                </a:defRPr>
              </a:lvl1pPr>
              <a:lvl2pPr marL="742950" indent="-285750" eaLnBrk="0" hangingPunct="0">
                <a:defRPr kumimoji="1" b="1">
                  <a:solidFill>
                    <a:schemeClr val="tx1"/>
                  </a:solidFill>
                  <a:latin typeface="Arial" charset="0"/>
                  <a:ea typeface="新細明體" pitchFamily="18" charset="-120"/>
                </a:defRPr>
              </a:lvl2pPr>
              <a:lvl3pPr marL="1143000" indent="-228600" eaLnBrk="0" hangingPunct="0">
                <a:defRPr kumimoji="1" b="1">
                  <a:solidFill>
                    <a:schemeClr val="tx1"/>
                  </a:solidFill>
                  <a:latin typeface="Arial" charset="0"/>
                  <a:ea typeface="新細明體" pitchFamily="18" charset="-120"/>
                </a:defRPr>
              </a:lvl3pPr>
              <a:lvl4pPr marL="1600200" indent="-228600" eaLnBrk="0" hangingPunct="0">
                <a:defRPr kumimoji="1" b="1">
                  <a:solidFill>
                    <a:schemeClr val="tx1"/>
                  </a:solidFill>
                  <a:latin typeface="Arial" charset="0"/>
                  <a:ea typeface="新細明體" pitchFamily="18" charset="-120"/>
                </a:defRPr>
              </a:lvl4pPr>
              <a:lvl5pPr marL="2057400" indent="-228600" eaLnBrk="0" hangingPunct="0">
                <a:defRPr kumimoji="1" b="1">
                  <a:solidFill>
                    <a:schemeClr val="tx1"/>
                  </a:solidFill>
                  <a:latin typeface="Arial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Arial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Arial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Arial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Arial" charset="0"/>
                  <a:ea typeface="新細明體" pitchFamily="18" charset="-120"/>
                </a:defRPr>
              </a:lvl9pPr>
            </a:lstStyle>
            <a:p>
              <a:pPr eaLnBrk="1" hangingPunct="1">
                <a:defRPr/>
              </a:pPr>
              <a:endParaRPr lang="zh-TW" altLang="en-US" smtClean="0"/>
            </a:p>
          </p:txBody>
        </p:sp>
        <p:sp>
          <p:nvSpPr>
            <p:cNvPr id="10" name="Oval 8"/>
            <p:cNvSpPr>
              <a:spLocks noChangeArrowheads="1"/>
            </p:cNvSpPr>
            <p:nvPr/>
          </p:nvSpPr>
          <p:spPr bwMode="ltGray">
            <a:xfrm>
              <a:off x="1536" y="3884"/>
              <a:ext cx="92" cy="9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lvl1pPr eaLnBrk="0" hangingPunct="0">
                <a:defRPr kumimoji="1" b="1">
                  <a:solidFill>
                    <a:schemeClr val="tx1"/>
                  </a:solidFill>
                  <a:latin typeface="Arial" charset="0"/>
                  <a:ea typeface="新細明體" pitchFamily="18" charset="-120"/>
                </a:defRPr>
              </a:lvl1pPr>
              <a:lvl2pPr marL="742950" indent="-285750" eaLnBrk="0" hangingPunct="0">
                <a:defRPr kumimoji="1" b="1">
                  <a:solidFill>
                    <a:schemeClr val="tx1"/>
                  </a:solidFill>
                  <a:latin typeface="Arial" charset="0"/>
                  <a:ea typeface="新細明體" pitchFamily="18" charset="-120"/>
                </a:defRPr>
              </a:lvl2pPr>
              <a:lvl3pPr marL="1143000" indent="-228600" eaLnBrk="0" hangingPunct="0">
                <a:defRPr kumimoji="1" b="1">
                  <a:solidFill>
                    <a:schemeClr val="tx1"/>
                  </a:solidFill>
                  <a:latin typeface="Arial" charset="0"/>
                  <a:ea typeface="新細明體" pitchFamily="18" charset="-120"/>
                </a:defRPr>
              </a:lvl3pPr>
              <a:lvl4pPr marL="1600200" indent="-228600" eaLnBrk="0" hangingPunct="0">
                <a:defRPr kumimoji="1" b="1">
                  <a:solidFill>
                    <a:schemeClr val="tx1"/>
                  </a:solidFill>
                  <a:latin typeface="Arial" charset="0"/>
                  <a:ea typeface="新細明體" pitchFamily="18" charset="-120"/>
                </a:defRPr>
              </a:lvl4pPr>
              <a:lvl5pPr marL="2057400" indent="-228600" eaLnBrk="0" hangingPunct="0">
                <a:defRPr kumimoji="1" b="1">
                  <a:solidFill>
                    <a:schemeClr val="tx1"/>
                  </a:solidFill>
                  <a:latin typeface="Arial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Arial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Arial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Arial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Arial" charset="0"/>
                  <a:ea typeface="新細明體" pitchFamily="18" charset="-120"/>
                </a:defRPr>
              </a:lvl9pPr>
            </a:lstStyle>
            <a:p>
              <a:pPr eaLnBrk="1" hangingPunct="1">
                <a:defRPr/>
              </a:pPr>
              <a:endParaRPr lang="zh-TW" altLang="en-US" smtClean="0"/>
            </a:p>
          </p:txBody>
        </p:sp>
        <p:sp>
          <p:nvSpPr>
            <p:cNvPr id="11" name="Oval 9"/>
            <p:cNvSpPr>
              <a:spLocks noChangeArrowheads="1"/>
            </p:cNvSpPr>
            <p:nvPr/>
          </p:nvSpPr>
          <p:spPr bwMode="ltGray">
            <a:xfrm>
              <a:off x="791" y="2723"/>
              <a:ext cx="121" cy="12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lvl1pPr eaLnBrk="0" hangingPunct="0">
                <a:defRPr kumimoji="1" b="1">
                  <a:solidFill>
                    <a:schemeClr val="tx1"/>
                  </a:solidFill>
                  <a:latin typeface="Arial" charset="0"/>
                  <a:ea typeface="新細明體" pitchFamily="18" charset="-120"/>
                </a:defRPr>
              </a:lvl1pPr>
              <a:lvl2pPr marL="742950" indent="-285750" eaLnBrk="0" hangingPunct="0">
                <a:defRPr kumimoji="1" b="1">
                  <a:solidFill>
                    <a:schemeClr val="tx1"/>
                  </a:solidFill>
                  <a:latin typeface="Arial" charset="0"/>
                  <a:ea typeface="新細明體" pitchFamily="18" charset="-120"/>
                </a:defRPr>
              </a:lvl2pPr>
              <a:lvl3pPr marL="1143000" indent="-228600" eaLnBrk="0" hangingPunct="0">
                <a:defRPr kumimoji="1" b="1">
                  <a:solidFill>
                    <a:schemeClr val="tx1"/>
                  </a:solidFill>
                  <a:latin typeface="Arial" charset="0"/>
                  <a:ea typeface="新細明體" pitchFamily="18" charset="-120"/>
                </a:defRPr>
              </a:lvl3pPr>
              <a:lvl4pPr marL="1600200" indent="-228600" eaLnBrk="0" hangingPunct="0">
                <a:defRPr kumimoji="1" b="1">
                  <a:solidFill>
                    <a:schemeClr val="tx1"/>
                  </a:solidFill>
                  <a:latin typeface="Arial" charset="0"/>
                  <a:ea typeface="新細明體" pitchFamily="18" charset="-120"/>
                </a:defRPr>
              </a:lvl4pPr>
              <a:lvl5pPr marL="2057400" indent="-228600" eaLnBrk="0" hangingPunct="0">
                <a:defRPr kumimoji="1" b="1">
                  <a:solidFill>
                    <a:schemeClr val="tx1"/>
                  </a:solidFill>
                  <a:latin typeface="Arial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Arial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Arial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Arial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Arial" charset="0"/>
                  <a:ea typeface="新細明體" pitchFamily="18" charset="-120"/>
                </a:defRPr>
              </a:lvl9pPr>
            </a:lstStyle>
            <a:p>
              <a:pPr eaLnBrk="1" hangingPunct="1">
                <a:defRPr/>
              </a:pPr>
              <a:endParaRPr lang="zh-TW" altLang="en-US" smtClean="0"/>
            </a:p>
          </p:txBody>
        </p:sp>
      </p:grpSp>
      <p:sp>
        <p:nvSpPr>
          <p:cNvPr id="46090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73250"/>
            <a:ext cx="7772400" cy="1555750"/>
          </a:xfr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</a:p>
        </p:txBody>
      </p:sp>
      <p:sp>
        <p:nvSpPr>
          <p:cNvPr id="46091" name="Rectangle 11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D7CB2D-CA14-46F9-9B79-A09264F8862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3251471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6F0C15-86ED-4000-B7B8-3DDA1A56E23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0571300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8A6145-E77E-4922-AAB8-C67380D30DF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518840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905EDE-160F-4151-9C2B-374A4219C0C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8654364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6500EB-0BFB-4B16-80FD-F4FC46BC5AB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144548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E3C699-730E-4789-A8BC-AD157B77F2E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009119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669B32-882C-4B66-9BF7-EB8A77162B6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608263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997E5E-B4D7-4955-86FB-ED5BB5D5C4F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9538832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B4015E-D973-49C5-900A-A20865728B5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3132368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0E6B2D-5240-4D19-916D-80AF7F6783D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8761940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8893C7-BD5B-4A90-B5C5-7E33463E745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6708796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3902075"/>
            <a:ext cx="3400425" cy="2949575"/>
            <a:chOff x="0" y="2458"/>
            <a:chExt cx="2142" cy="1858"/>
          </a:xfrm>
        </p:grpSpPr>
        <p:sp>
          <p:nvSpPr>
            <p:cNvPr id="45059" name="Freeform 3"/>
            <p:cNvSpPr>
              <a:spLocks/>
            </p:cNvSpPr>
            <p:nvPr/>
          </p:nvSpPr>
          <p:spPr bwMode="ltGray">
            <a:xfrm>
              <a:off x="0" y="2508"/>
              <a:ext cx="2142" cy="1804"/>
            </a:xfrm>
            <a:custGeom>
              <a:avLst/>
              <a:gdLst>
                <a:gd name="T0" fmla="*/ 329 w 2135"/>
                <a:gd name="T1" fmla="*/ 66 h 1804"/>
                <a:gd name="T2" fmla="*/ 161 w 2135"/>
                <a:gd name="T3" fmla="*/ 30 h 1804"/>
                <a:gd name="T4" fmla="*/ 0 w 2135"/>
                <a:gd name="T5" fmla="*/ 0 h 1804"/>
                <a:gd name="T6" fmla="*/ 0 w 2135"/>
                <a:gd name="T7" fmla="*/ 12 h 1804"/>
                <a:gd name="T8" fmla="*/ 161 w 2135"/>
                <a:gd name="T9" fmla="*/ 42 h 1804"/>
                <a:gd name="T10" fmla="*/ 323 w 2135"/>
                <a:gd name="T11" fmla="*/ 78 h 1804"/>
                <a:gd name="T12" fmla="*/ 556 w 2135"/>
                <a:gd name="T13" fmla="*/ 150 h 1804"/>
                <a:gd name="T14" fmla="*/ 777 w 2135"/>
                <a:gd name="T15" fmla="*/ 245 h 1804"/>
                <a:gd name="T16" fmla="*/ 993 w 2135"/>
                <a:gd name="T17" fmla="*/ 365 h 1804"/>
                <a:gd name="T18" fmla="*/ 1196 w 2135"/>
                <a:gd name="T19" fmla="*/ 503 h 1804"/>
                <a:gd name="T20" fmla="*/ 1381 w 2135"/>
                <a:gd name="T21" fmla="*/ 653 h 1804"/>
                <a:gd name="T22" fmla="*/ 1555 w 2135"/>
                <a:gd name="T23" fmla="*/ 827 h 1804"/>
                <a:gd name="T24" fmla="*/ 1710 w 2135"/>
                <a:gd name="T25" fmla="*/ 1019 h 1804"/>
                <a:gd name="T26" fmla="*/ 1854 w 2135"/>
                <a:gd name="T27" fmla="*/ 1229 h 1804"/>
                <a:gd name="T28" fmla="*/ 1937 w 2135"/>
                <a:gd name="T29" fmla="*/ 1366 h 1804"/>
                <a:gd name="T30" fmla="*/ 2009 w 2135"/>
                <a:gd name="T31" fmla="*/ 1510 h 1804"/>
                <a:gd name="T32" fmla="*/ 2069 w 2135"/>
                <a:gd name="T33" fmla="*/ 1654 h 1804"/>
                <a:gd name="T34" fmla="*/ 2123 w 2135"/>
                <a:gd name="T35" fmla="*/ 1804 h 1804"/>
                <a:gd name="T36" fmla="*/ 2135 w 2135"/>
                <a:gd name="T37" fmla="*/ 1804 h 1804"/>
                <a:gd name="T38" fmla="*/ 2081 w 2135"/>
                <a:gd name="T39" fmla="*/ 1654 h 1804"/>
                <a:gd name="T40" fmla="*/ 2021 w 2135"/>
                <a:gd name="T41" fmla="*/ 1510 h 1804"/>
                <a:gd name="T42" fmla="*/ 1949 w 2135"/>
                <a:gd name="T43" fmla="*/ 1366 h 1804"/>
                <a:gd name="T44" fmla="*/ 1866 w 2135"/>
                <a:gd name="T45" fmla="*/ 1223 h 1804"/>
                <a:gd name="T46" fmla="*/ 1722 w 2135"/>
                <a:gd name="T47" fmla="*/ 1013 h 1804"/>
                <a:gd name="T48" fmla="*/ 1561 w 2135"/>
                <a:gd name="T49" fmla="*/ 821 h 1804"/>
                <a:gd name="T50" fmla="*/ 1387 w 2135"/>
                <a:gd name="T51" fmla="*/ 647 h 1804"/>
                <a:gd name="T52" fmla="*/ 1202 w 2135"/>
                <a:gd name="T53" fmla="*/ 491 h 1804"/>
                <a:gd name="T54" fmla="*/ 999 w 2135"/>
                <a:gd name="T55" fmla="*/ 353 h 1804"/>
                <a:gd name="T56" fmla="*/ 783 w 2135"/>
                <a:gd name="T57" fmla="*/ 239 h 1804"/>
                <a:gd name="T58" fmla="*/ 562 w 2135"/>
                <a:gd name="T59" fmla="*/ 138 h 1804"/>
                <a:gd name="T60" fmla="*/ 329 w 2135"/>
                <a:gd name="T61" fmla="*/ 66 h 1804"/>
                <a:gd name="T62" fmla="*/ 329 w 2135"/>
                <a:gd name="T63" fmla="*/ 66 h 18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135" h="1804">
                  <a:moveTo>
                    <a:pt x="329" y="66"/>
                  </a:moveTo>
                  <a:lnTo>
                    <a:pt x="161" y="3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161" y="42"/>
                  </a:lnTo>
                  <a:lnTo>
                    <a:pt x="323" y="78"/>
                  </a:lnTo>
                  <a:lnTo>
                    <a:pt x="556" y="150"/>
                  </a:lnTo>
                  <a:lnTo>
                    <a:pt x="777" y="245"/>
                  </a:lnTo>
                  <a:lnTo>
                    <a:pt x="993" y="365"/>
                  </a:lnTo>
                  <a:lnTo>
                    <a:pt x="1196" y="503"/>
                  </a:lnTo>
                  <a:lnTo>
                    <a:pt x="1381" y="653"/>
                  </a:lnTo>
                  <a:lnTo>
                    <a:pt x="1555" y="827"/>
                  </a:lnTo>
                  <a:lnTo>
                    <a:pt x="1710" y="1019"/>
                  </a:lnTo>
                  <a:lnTo>
                    <a:pt x="1854" y="1229"/>
                  </a:lnTo>
                  <a:lnTo>
                    <a:pt x="1937" y="1366"/>
                  </a:lnTo>
                  <a:lnTo>
                    <a:pt x="2009" y="1510"/>
                  </a:lnTo>
                  <a:lnTo>
                    <a:pt x="2069" y="1654"/>
                  </a:lnTo>
                  <a:lnTo>
                    <a:pt x="2123" y="1804"/>
                  </a:lnTo>
                  <a:lnTo>
                    <a:pt x="2135" y="1804"/>
                  </a:lnTo>
                  <a:lnTo>
                    <a:pt x="2081" y="1654"/>
                  </a:lnTo>
                  <a:lnTo>
                    <a:pt x="2021" y="1510"/>
                  </a:lnTo>
                  <a:lnTo>
                    <a:pt x="1949" y="1366"/>
                  </a:lnTo>
                  <a:lnTo>
                    <a:pt x="1866" y="1223"/>
                  </a:lnTo>
                  <a:lnTo>
                    <a:pt x="1722" y="1013"/>
                  </a:lnTo>
                  <a:lnTo>
                    <a:pt x="1561" y="821"/>
                  </a:lnTo>
                  <a:lnTo>
                    <a:pt x="1387" y="647"/>
                  </a:lnTo>
                  <a:lnTo>
                    <a:pt x="1202" y="491"/>
                  </a:lnTo>
                  <a:lnTo>
                    <a:pt x="999" y="353"/>
                  </a:lnTo>
                  <a:lnTo>
                    <a:pt x="783" y="239"/>
                  </a:lnTo>
                  <a:lnTo>
                    <a:pt x="562" y="138"/>
                  </a:lnTo>
                  <a:lnTo>
                    <a:pt x="329" y="66"/>
                  </a:lnTo>
                  <a:lnTo>
                    <a:pt x="329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45060" name="Freeform 4"/>
            <p:cNvSpPr>
              <a:spLocks/>
            </p:cNvSpPr>
            <p:nvPr/>
          </p:nvSpPr>
          <p:spPr bwMode="hidden">
            <a:xfrm>
              <a:off x="0" y="2458"/>
              <a:ext cx="1854" cy="1858"/>
            </a:xfrm>
            <a:custGeom>
              <a:avLst/>
              <a:gdLst>
                <a:gd name="T0" fmla="*/ 1854 w 1854"/>
                <a:gd name="T1" fmla="*/ 1858 h 1858"/>
                <a:gd name="T2" fmla="*/ 0 w 1854"/>
                <a:gd name="T3" fmla="*/ 1858 h 1858"/>
                <a:gd name="T4" fmla="*/ 0 w 1854"/>
                <a:gd name="T5" fmla="*/ 0 h 1858"/>
                <a:gd name="T6" fmla="*/ 1854 w 1854"/>
                <a:gd name="T7" fmla="*/ 1858 h 1858"/>
                <a:gd name="T8" fmla="*/ 1854 w 1854"/>
                <a:gd name="T9" fmla="*/ 1858 h 18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54" h="1858">
                  <a:moveTo>
                    <a:pt x="1854" y="1858"/>
                  </a:moveTo>
                  <a:lnTo>
                    <a:pt x="0" y="1858"/>
                  </a:lnTo>
                  <a:lnTo>
                    <a:pt x="0" y="0"/>
                  </a:lnTo>
                  <a:lnTo>
                    <a:pt x="1854" y="1858"/>
                  </a:lnTo>
                  <a:lnTo>
                    <a:pt x="1854" y="185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45061" name="Freeform 5"/>
            <p:cNvSpPr>
              <a:spLocks/>
            </p:cNvSpPr>
            <p:nvPr/>
          </p:nvSpPr>
          <p:spPr bwMode="ltGray">
            <a:xfrm>
              <a:off x="0" y="2735"/>
              <a:ext cx="1745" cy="1577"/>
            </a:xfrm>
            <a:custGeom>
              <a:avLst/>
              <a:gdLst>
                <a:gd name="T0" fmla="*/ 1640 w 1745"/>
                <a:gd name="T1" fmla="*/ 1377 h 1577"/>
                <a:gd name="T2" fmla="*/ 1692 w 1745"/>
                <a:gd name="T3" fmla="*/ 1479 h 1577"/>
                <a:gd name="T4" fmla="*/ 1732 w 1745"/>
                <a:gd name="T5" fmla="*/ 1577 h 1577"/>
                <a:gd name="T6" fmla="*/ 1745 w 1745"/>
                <a:gd name="T7" fmla="*/ 1577 h 1577"/>
                <a:gd name="T8" fmla="*/ 1703 w 1745"/>
                <a:gd name="T9" fmla="*/ 1469 h 1577"/>
                <a:gd name="T10" fmla="*/ 1649 w 1745"/>
                <a:gd name="T11" fmla="*/ 1367 h 1577"/>
                <a:gd name="T12" fmla="*/ 1535 w 1745"/>
                <a:gd name="T13" fmla="*/ 1157 h 1577"/>
                <a:gd name="T14" fmla="*/ 1395 w 1745"/>
                <a:gd name="T15" fmla="*/ 951 h 1577"/>
                <a:gd name="T16" fmla="*/ 1236 w 1745"/>
                <a:gd name="T17" fmla="*/ 756 h 1577"/>
                <a:gd name="T18" fmla="*/ 1061 w 1745"/>
                <a:gd name="T19" fmla="*/ 582 h 1577"/>
                <a:gd name="T20" fmla="*/ 876 w 1745"/>
                <a:gd name="T21" fmla="*/ 426 h 1577"/>
                <a:gd name="T22" fmla="*/ 672 w 1745"/>
                <a:gd name="T23" fmla="*/ 294 h 1577"/>
                <a:gd name="T24" fmla="*/ 455 w 1745"/>
                <a:gd name="T25" fmla="*/ 174 h 1577"/>
                <a:gd name="T26" fmla="*/ 234 w 1745"/>
                <a:gd name="T27" fmla="*/ 78 h 1577"/>
                <a:gd name="T28" fmla="*/ 0 w 1745"/>
                <a:gd name="T29" fmla="*/ 0 h 1577"/>
                <a:gd name="T30" fmla="*/ 0 w 1745"/>
                <a:gd name="T31" fmla="*/ 12 h 1577"/>
                <a:gd name="T32" fmla="*/ 222 w 1745"/>
                <a:gd name="T33" fmla="*/ 89 h 1577"/>
                <a:gd name="T34" fmla="*/ 446 w 1745"/>
                <a:gd name="T35" fmla="*/ 185 h 1577"/>
                <a:gd name="T36" fmla="*/ 662 w 1745"/>
                <a:gd name="T37" fmla="*/ 305 h 1577"/>
                <a:gd name="T38" fmla="*/ 866 w 1745"/>
                <a:gd name="T39" fmla="*/ 437 h 1577"/>
                <a:gd name="T40" fmla="*/ 1052 w 1745"/>
                <a:gd name="T41" fmla="*/ 593 h 1577"/>
                <a:gd name="T42" fmla="*/ 1226 w 1745"/>
                <a:gd name="T43" fmla="*/ 767 h 1577"/>
                <a:gd name="T44" fmla="*/ 1385 w 1745"/>
                <a:gd name="T45" fmla="*/ 960 h 1577"/>
                <a:gd name="T46" fmla="*/ 1526 w 1745"/>
                <a:gd name="T47" fmla="*/ 1167 h 1577"/>
                <a:gd name="T48" fmla="*/ 1640 w 1745"/>
                <a:gd name="T49" fmla="*/ 1377 h 15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745" h="1577">
                  <a:moveTo>
                    <a:pt x="1640" y="1377"/>
                  </a:moveTo>
                  <a:lnTo>
                    <a:pt x="1692" y="1479"/>
                  </a:lnTo>
                  <a:lnTo>
                    <a:pt x="1732" y="1577"/>
                  </a:lnTo>
                  <a:lnTo>
                    <a:pt x="1745" y="1577"/>
                  </a:lnTo>
                  <a:lnTo>
                    <a:pt x="1703" y="1469"/>
                  </a:lnTo>
                  <a:lnTo>
                    <a:pt x="1649" y="1367"/>
                  </a:lnTo>
                  <a:lnTo>
                    <a:pt x="1535" y="1157"/>
                  </a:lnTo>
                  <a:lnTo>
                    <a:pt x="1395" y="951"/>
                  </a:lnTo>
                  <a:lnTo>
                    <a:pt x="1236" y="756"/>
                  </a:lnTo>
                  <a:lnTo>
                    <a:pt x="1061" y="582"/>
                  </a:lnTo>
                  <a:lnTo>
                    <a:pt x="876" y="426"/>
                  </a:lnTo>
                  <a:lnTo>
                    <a:pt x="672" y="294"/>
                  </a:lnTo>
                  <a:lnTo>
                    <a:pt x="455" y="174"/>
                  </a:lnTo>
                  <a:lnTo>
                    <a:pt x="234" y="7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2" y="89"/>
                  </a:lnTo>
                  <a:lnTo>
                    <a:pt x="446" y="185"/>
                  </a:lnTo>
                  <a:lnTo>
                    <a:pt x="662" y="305"/>
                  </a:lnTo>
                  <a:lnTo>
                    <a:pt x="866" y="437"/>
                  </a:lnTo>
                  <a:lnTo>
                    <a:pt x="1052" y="593"/>
                  </a:lnTo>
                  <a:lnTo>
                    <a:pt x="1226" y="767"/>
                  </a:lnTo>
                  <a:lnTo>
                    <a:pt x="1385" y="960"/>
                  </a:lnTo>
                  <a:lnTo>
                    <a:pt x="1526" y="1167"/>
                  </a:lnTo>
                  <a:lnTo>
                    <a:pt x="1640" y="1377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45062" name="Freeform 6"/>
            <p:cNvSpPr>
              <a:spLocks/>
            </p:cNvSpPr>
            <p:nvPr/>
          </p:nvSpPr>
          <p:spPr bwMode="ltGray">
            <a:xfrm>
              <a:off x="0" y="2544"/>
              <a:ext cx="1745" cy="1768"/>
            </a:xfrm>
            <a:custGeom>
              <a:avLst/>
              <a:gdLst>
                <a:gd name="T0" fmla="*/ 0 w 1745"/>
                <a:gd name="T1" fmla="*/ 0 h 1768"/>
                <a:gd name="T2" fmla="*/ 0 w 1745"/>
                <a:gd name="T3" fmla="*/ 12 h 1768"/>
                <a:gd name="T4" fmla="*/ 210 w 1745"/>
                <a:gd name="T5" fmla="*/ 88 h 1768"/>
                <a:gd name="T6" fmla="*/ 426 w 1745"/>
                <a:gd name="T7" fmla="*/ 190 h 1768"/>
                <a:gd name="T8" fmla="*/ 630 w 1745"/>
                <a:gd name="T9" fmla="*/ 304 h 1768"/>
                <a:gd name="T10" fmla="*/ 818 w 1745"/>
                <a:gd name="T11" fmla="*/ 442 h 1768"/>
                <a:gd name="T12" fmla="*/ 998 w 1745"/>
                <a:gd name="T13" fmla="*/ 592 h 1768"/>
                <a:gd name="T14" fmla="*/ 1164 w 1745"/>
                <a:gd name="T15" fmla="*/ 766 h 1768"/>
                <a:gd name="T16" fmla="*/ 1310 w 1745"/>
                <a:gd name="T17" fmla="*/ 942 h 1768"/>
                <a:gd name="T18" fmla="*/ 1454 w 1745"/>
                <a:gd name="T19" fmla="*/ 1146 h 1768"/>
                <a:gd name="T20" fmla="*/ 1536 w 1745"/>
                <a:gd name="T21" fmla="*/ 1298 h 1768"/>
                <a:gd name="T22" fmla="*/ 1614 w 1745"/>
                <a:gd name="T23" fmla="*/ 1456 h 1768"/>
                <a:gd name="T24" fmla="*/ 1682 w 1745"/>
                <a:gd name="T25" fmla="*/ 1616 h 1768"/>
                <a:gd name="T26" fmla="*/ 1733 w 1745"/>
                <a:gd name="T27" fmla="*/ 1768 h 1768"/>
                <a:gd name="T28" fmla="*/ 1745 w 1745"/>
                <a:gd name="T29" fmla="*/ 1768 h 1768"/>
                <a:gd name="T30" fmla="*/ 1691 w 1745"/>
                <a:gd name="T31" fmla="*/ 1606 h 1768"/>
                <a:gd name="T32" fmla="*/ 1623 w 1745"/>
                <a:gd name="T33" fmla="*/ 1445 h 1768"/>
                <a:gd name="T34" fmla="*/ 1547 w 1745"/>
                <a:gd name="T35" fmla="*/ 1288 h 1768"/>
                <a:gd name="T36" fmla="*/ 1463 w 1745"/>
                <a:gd name="T37" fmla="*/ 1136 h 1768"/>
                <a:gd name="T38" fmla="*/ 1320 w 1745"/>
                <a:gd name="T39" fmla="*/ 932 h 1768"/>
                <a:gd name="T40" fmla="*/ 1173 w 1745"/>
                <a:gd name="T41" fmla="*/ 755 h 1768"/>
                <a:gd name="T42" fmla="*/ 1008 w 1745"/>
                <a:gd name="T43" fmla="*/ 581 h 1768"/>
                <a:gd name="T44" fmla="*/ 827 w 1745"/>
                <a:gd name="T45" fmla="*/ 431 h 1768"/>
                <a:gd name="T46" fmla="*/ 642 w 1745"/>
                <a:gd name="T47" fmla="*/ 293 h 1768"/>
                <a:gd name="T48" fmla="*/ 437 w 1745"/>
                <a:gd name="T49" fmla="*/ 179 h 1768"/>
                <a:gd name="T50" fmla="*/ 222 w 1745"/>
                <a:gd name="T51" fmla="*/ 78 h 1768"/>
                <a:gd name="T52" fmla="*/ 0 w 1745"/>
                <a:gd name="T53" fmla="*/ 0 h 1768"/>
                <a:gd name="T54" fmla="*/ 0 w 1745"/>
                <a:gd name="T55" fmla="*/ 0 h 1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745" h="1768">
                  <a:moveTo>
                    <a:pt x="0" y="0"/>
                  </a:moveTo>
                  <a:lnTo>
                    <a:pt x="0" y="12"/>
                  </a:lnTo>
                  <a:lnTo>
                    <a:pt x="210" y="88"/>
                  </a:lnTo>
                  <a:lnTo>
                    <a:pt x="426" y="190"/>
                  </a:lnTo>
                  <a:lnTo>
                    <a:pt x="630" y="304"/>
                  </a:lnTo>
                  <a:lnTo>
                    <a:pt x="818" y="442"/>
                  </a:lnTo>
                  <a:lnTo>
                    <a:pt x="998" y="592"/>
                  </a:lnTo>
                  <a:lnTo>
                    <a:pt x="1164" y="766"/>
                  </a:lnTo>
                  <a:lnTo>
                    <a:pt x="1310" y="942"/>
                  </a:lnTo>
                  <a:lnTo>
                    <a:pt x="1454" y="1146"/>
                  </a:lnTo>
                  <a:lnTo>
                    <a:pt x="1536" y="1298"/>
                  </a:lnTo>
                  <a:lnTo>
                    <a:pt x="1614" y="1456"/>
                  </a:lnTo>
                  <a:lnTo>
                    <a:pt x="1682" y="1616"/>
                  </a:lnTo>
                  <a:lnTo>
                    <a:pt x="1733" y="1768"/>
                  </a:lnTo>
                  <a:lnTo>
                    <a:pt x="1745" y="1768"/>
                  </a:lnTo>
                  <a:lnTo>
                    <a:pt x="1691" y="1606"/>
                  </a:lnTo>
                  <a:lnTo>
                    <a:pt x="1623" y="1445"/>
                  </a:lnTo>
                  <a:lnTo>
                    <a:pt x="1547" y="1288"/>
                  </a:lnTo>
                  <a:lnTo>
                    <a:pt x="1463" y="1136"/>
                  </a:lnTo>
                  <a:lnTo>
                    <a:pt x="1320" y="932"/>
                  </a:lnTo>
                  <a:lnTo>
                    <a:pt x="1173" y="755"/>
                  </a:lnTo>
                  <a:lnTo>
                    <a:pt x="1008" y="581"/>
                  </a:lnTo>
                  <a:lnTo>
                    <a:pt x="827" y="431"/>
                  </a:lnTo>
                  <a:lnTo>
                    <a:pt x="642" y="293"/>
                  </a:lnTo>
                  <a:lnTo>
                    <a:pt x="437" y="179"/>
                  </a:lnTo>
                  <a:lnTo>
                    <a:pt x="222" y="7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1036" name="Oval 7"/>
            <p:cNvSpPr>
              <a:spLocks noChangeArrowheads="1"/>
            </p:cNvSpPr>
            <p:nvPr/>
          </p:nvSpPr>
          <p:spPr bwMode="ltGray">
            <a:xfrm>
              <a:off x="209" y="2784"/>
              <a:ext cx="86" cy="86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lvl1pPr eaLnBrk="0" hangingPunct="0">
                <a:defRPr kumimoji="1" b="1">
                  <a:solidFill>
                    <a:schemeClr val="tx1"/>
                  </a:solidFill>
                  <a:latin typeface="Arial" charset="0"/>
                  <a:ea typeface="新細明體" pitchFamily="18" charset="-120"/>
                </a:defRPr>
              </a:lvl1pPr>
              <a:lvl2pPr marL="742950" indent="-285750" eaLnBrk="0" hangingPunct="0">
                <a:defRPr kumimoji="1" b="1">
                  <a:solidFill>
                    <a:schemeClr val="tx1"/>
                  </a:solidFill>
                  <a:latin typeface="Arial" charset="0"/>
                  <a:ea typeface="新細明體" pitchFamily="18" charset="-120"/>
                </a:defRPr>
              </a:lvl2pPr>
              <a:lvl3pPr marL="1143000" indent="-228600" eaLnBrk="0" hangingPunct="0">
                <a:defRPr kumimoji="1" b="1">
                  <a:solidFill>
                    <a:schemeClr val="tx1"/>
                  </a:solidFill>
                  <a:latin typeface="Arial" charset="0"/>
                  <a:ea typeface="新細明體" pitchFamily="18" charset="-120"/>
                </a:defRPr>
              </a:lvl3pPr>
              <a:lvl4pPr marL="1600200" indent="-228600" eaLnBrk="0" hangingPunct="0">
                <a:defRPr kumimoji="1" b="1">
                  <a:solidFill>
                    <a:schemeClr val="tx1"/>
                  </a:solidFill>
                  <a:latin typeface="Arial" charset="0"/>
                  <a:ea typeface="新細明體" pitchFamily="18" charset="-120"/>
                </a:defRPr>
              </a:lvl4pPr>
              <a:lvl5pPr marL="2057400" indent="-228600" eaLnBrk="0" hangingPunct="0">
                <a:defRPr kumimoji="1" b="1">
                  <a:solidFill>
                    <a:schemeClr val="tx1"/>
                  </a:solidFill>
                  <a:latin typeface="Arial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Arial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Arial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Arial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Arial" charset="0"/>
                  <a:ea typeface="新細明體" pitchFamily="18" charset="-120"/>
                </a:defRPr>
              </a:lvl9pPr>
            </a:lstStyle>
            <a:p>
              <a:pPr eaLnBrk="1" hangingPunct="1">
                <a:defRPr/>
              </a:pPr>
              <a:endParaRPr lang="zh-TW" altLang="en-US" smtClean="0"/>
            </a:p>
          </p:txBody>
        </p:sp>
        <p:sp>
          <p:nvSpPr>
            <p:cNvPr id="1037" name="Oval 8"/>
            <p:cNvSpPr>
              <a:spLocks noChangeArrowheads="1"/>
            </p:cNvSpPr>
            <p:nvPr/>
          </p:nvSpPr>
          <p:spPr bwMode="ltGray">
            <a:xfrm>
              <a:off x="1536" y="3884"/>
              <a:ext cx="92" cy="9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lvl1pPr eaLnBrk="0" hangingPunct="0">
                <a:defRPr kumimoji="1" b="1">
                  <a:solidFill>
                    <a:schemeClr val="tx1"/>
                  </a:solidFill>
                  <a:latin typeface="Arial" charset="0"/>
                  <a:ea typeface="新細明體" pitchFamily="18" charset="-120"/>
                </a:defRPr>
              </a:lvl1pPr>
              <a:lvl2pPr marL="742950" indent="-285750" eaLnBrk="0" hangingPunct="0">
                <a:defRPr kumimoji="1" b="1">
                  <a:solidFill>
                    <a:schemeClr val="tx1"/>
                  </a:solidFill>
                  <a:latin typeface="Arial" charset="0"/>
                  <a:ea typeface="新細明體" pitchFamily="18" charset="-120"/>
                </a:defRPr>
              </a:lvl2pPr>
              <a:lvl3pPr marL="1143000" indent="-228600" eaLnBrk="0" hangingPunct="0">
                <a:defRPr kumimoji="1" b="1">
                  <a:solidFill>
                    <a:schemeClr val="tx1"/>
                  </a:solidFill>
                  <a:latin typeface="Arial" charset="0"/>
                  <a:ea typeface="新細明體" pitchFamily="18" charset="-120"/>
                </a:defRPr>
              </a:lvl3pPr>
              <a:lvl4pPr marL="1600200" indent="-228600" eaLnBrk="0" hangingPunct="0">
                <a:defRPr kumimoji="1" b="1">
                  <a:solidFill>
                    <a:schemeClr val="tx1"/>
                  </a:solidFill>
                  <a:latin typeface="Arial" charset="0"/>
                  <a:ea typeface="新細明體" pitchFamily="18" charset="-120"/>
                </a:defRPr>
              </a:lvl4pPr>
              <a:lvl5pPr marL="2057400" indent="-228600" eaLnBrk="0" hangingPunct="0">
                <a:defRPr kumimoji="1" b="1">
                  <a:solidFill>
                    <a:schemeClr val="tx1"/>
                  </a:solidFill>
                  <a:latin typeface="Arial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Arial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Arial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Arial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Arial" charset="0"/>
                  <a:ea typeface="新細明體" pitchFamily="18" charset="-120"/>
                </a:defRPr>
              </a:lvl9pPr>
            </a:lstStyle>
            <a:p>
              <a:pPr eaLnBrk="1" hangingPunct="1">
                <a:defRPr/>
              </a:pPr>
              <a:endParaRPr lang="zh-TW" altLang="en-US" smtClean="0"/>
            </a:p>
          </p:txBody>
        </p:sp>
        <p:sp>
          <p:nvSpPr>
            <p:cNvPr id="1038" name="Oval 9"/>
            <p:cNvSpPr>
              <a:spLocks noChangeArrowheads="1"/>
            </p:cNvSpPr>
            <p:nvPr/>
          </p:nvSpPr>
          <p:spPr bwMode="ltGray">
            <a:xfrm>
              <a:off x="791" y="2723"/>
              <a:ext cx="121" cy="12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lvl1pPr eaLnBrk="0" hangingPunct="0">
                <a:defRPr kumimoji="1" b="1">
                  <a:solidFill>
                    <a:schemeClr val="tx1"/>
                  </a:solidFill>
                  <a:latin typeface="Arial" charset="0"/>
                  <a:ea typeface="新細明體" pitchFamily="18" charset="-120"/>
                </a:defRPr>
              </a:lvl1pPr>
              <a:lvl2pPr marL="742950" indent="-285750" eaLnBrk="0" hangingPunct="0">
                <a:defRPr kumimoji="1" b="1">
                  <a:solidFill>
                    <a:schemeClr val="tx1"/>
                  </a:solidFill>
                  <a:latin typeface="Arial" charset="0"/>
                  <a:ea typeface="新細明體" pitchFamily="18" charset="-120"/>
                </a:defRPr>
              </a:lvl2pPr>
              <a:lvl3pPr marL="1143000" indent="-228600" eaLnBrk="0" hangingPunct="0">
                <a:defRPr kumimoji="1" b="1">
                  <a:solidFill>
                    <a:schemeClr val="tx1"/>
                  </a:solidFill>
                  <a:latin typeface="Arial" charset="0"/>
                  <a:ea typeface="新細明體" pitchFamily="18" charset="-120"/>
                </a:defRPr>
              </a:lvl3pPr>
              <a:lvl4pPr marL="1600200" indent="-228600" eaLnBrk="0" hangingPunct="0">
                <a:defRPr kumimoji="1" b="1">
                  <a:solidFill>
                    <a:schemeClr val="tx1"/>
                  </a:solidFill>
                  <a:latin typeface="Arial" charset="0"/>
                  <a:ea typeface="新細明體" pitchFamily="18" charset="-120"/>
                </a:defRPr>
              </a:lvl4pPr>
              <a:lvl5pPr marL="2057400" indent="-228600" eaLnBrk="0" hangingPunct="0">
                <a:defRPr kumimoji="1" b="1">
                  <a:solidFill>
                    <a:schemeClr val="tx1"/>
                  </a:solidFill>
                  <a:latin typeface="Arial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Arial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Arial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Arial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Arial" charset="0"/>
                  <a:ea typeface="新細明體" pitchFamily="18" charset="-120"/>
                </a:defRPr>
              </a:lvl9pPr>
            </a:lstStyle>
            <a:p>
              <a:pPr eaLnBrk="1" hangingPunct="1">
                <a:defRPr/>
              </a:pPr>
              <a:endParaRPr lang="zh-TW" altLang="en-US" smtClean="0"/>
            </a:p>
          </p:txBody>
        </p:sp>
      </p:grpSp>
      <p:sp>
        <p:nvSpPr>
          <p:cNvPr id="45066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45067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45068" name="Rectangl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sz="1000" b="0">
                <a:effectLst>
                  <a:outerShdw blurRad="38100" dist="38100" dir="2700000" algn="tl">
                    <a:srgbClr val="010199"/>
                  </a:outerShdw>
                </a:effectLst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5069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kumimoji="0" sz="1000" b="0">
                <a:effectLst>
                  <a:outerShdw blurRad="38100" dist="38100" dir="2700000" algn="tl">
                    <a:srgbClr val="010199"/>
                  </a:outerShdw>
                </a:effectLst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5070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sz="1000" b="0">
                <a:effectLst>
                  <a:outerShdw blurRad="38100" dist="38100" dir="2700000" algn="tl">
                    <a:srgbClr val="010199"/>
                  </a:outerShdw>
                </a:effectLst>
              </a:defRPr>
            </a:lvl1pPr>
          </a:lstStyle>
          <a:p>
            <a:pPr>
              <a:defRPr/>
            </a:pPr>
            <a:fld id="{3EB5A24E-3948-43CD-B68F-1E0BDEBCCC7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57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ea typeface="新細明體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ea typeface="新細明體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ea typeface="新細明體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ea typeface="新細明體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l"/>
        <a:defRPr kumimoji="1" sz="32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l"/>
        <a:defRPr kumimoji="1" sz="28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l"/>
        <a:defRPr kumimoji="1" sz="24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5000"/>
        <a:buFont typeface="Wingdings" pitchFamily="2" charset="2"/>
        <a:buChar char="l"/>
        <a:defRPr kumimoji="1"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kumimoji="1"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kumimoji="1"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kumimoji="1"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kumimoji="1"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kumimoji="1"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hyperlink" Target="https://play.google.com/store/apps/details?id=com.vrcradle.eyeVR" TargetMode="External"/><Relationship Id="rId7" Type="http://schemas.openxmlformats.org/officeDocument/2006/relationships/hyperlink" Target="https://itunes.apple.com/tw/app/%E7%9C%BC%E7%96%BE%E6%A8%A1%E6%93%AC%E9%AB%94%E9%A9%97/id1277472876?mt=8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g"/><Relationship Id="rId4" Type="http://schemas.openxmlformats.org/officeDocument/2006/relationships/image" Target="../media/image3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手機</a:t>
            </a:r>
            <a:r>
              <a:rPr lang="en-US" altLang="zh-TW" b="1" dirty="0"/>
              <a:t>app</a:t>
            </a:r>
            <a:r>
              <a:rPr lang="zh-TW" altLang="en-US" b="1" dirty="0"/>
              <a:t>介紹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39552" y="1916832"/>
            <a:ext cx="8229600" cy="4818757"/>
          </a:xfrm>
        </p:spPr>
        <p:txBody>
          <a:bodyPr/>
          <a:lstStyle/>
          <a:p>
            <a:endParaRPr lang="en-US" altLang="zh-TW" dirty="0" smtClean="0">
              <a:effectLst/>
            </a:endParaRPr>
          </a:p>
          <a:p>
            <a:r>
              <a:rPr lang="zh-TW" altLang="en-US" dirty="0" smtClean="0">
                <a:effectLst/>
              </a:rPr>
              <a:t>眼</a:t>
            </a:r>
            <a:r>
              <a:rPr lang="zh-TW" altLang="en-US" dirty="0">
                <a:effectLst/>
              </a:rPr>
              <a:t>疾模擬</a:t>
            </a:r>
            <a:r>
              <a:rPr lang="zh-TW" altLang="en-US" dirty="0" smtClean="0">
                <a:effectLst/>
              </a:rPr>
              <a:t>體驗</a:t>
            </a:r>
            <a:endParaRPr lang="en-US" altLang="zh-TW" dirty="0" smtClean="0">
              <a:effectLst/>
            </a:endParaRPr>
          </a:p>
          <a:p>
            <a:endParaRPr lang="en-US" altLang="zh-TW" dirty="0">
              <a:effectLst/>
            </a:endParaRPr>
          </a:p>
          <a:p>
            <a:endParaRPr lang="en-US" altLang="zh-TW" dirty="0" smtClean="0">
              <a:effectLst/>
            </a:endParaRPr>
          </a:p>
          <a:p>
            <a:endParaRPr lang="en-US" altLang="zh-TW" dirty="0">
              <a:effectLst/>
            </a:endParaRPr>
          </a:p>
          <a:p>
            <a:endParaRPr lang="en-US" altLang="zh-TW" dirty="0" smtClean="0">
              <a:effectLst/>
            </a:endParaRPr>
          </a:p>
          <a:p>
            <a:pPr marL="0" indent="0">
              <a:buNone/>
            </a:pPr>
            <a:r>
              <a:rPr lang="zh-TW" altLang="en-US" dirty="0" smtClean="0">
                <a:effectLst/>
              </a:rPr>
              <a:t>（安卓）        （蘋果）</a:t>
            </a:r>
            <a:endParaRPr lang="zh-TW" altLang="en-US" dirty="0">
              <a:effectLst/>
            </a:endParaRP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905EDE-160F-4151-9C2B-374A4219C0C7}" type="slidenum">
              <a:rPr lang="en-US" altLang="zh-TW" smtClean="0"/>
              <a:pPr>
                <a:defRPr/>
              </a:pPr>
              <a:t>1</a:t>
            </a:fld>
            <a:endParaRPr lang="en-US" altLang="zh-TW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536" y="1253843"/>
            <a:ext cx="1143000" cy="1143000"/>
          </a:xfrm>
          <a:prstGeom prst="rect">
            <a:avLst/>
          </a:prstGeom>
        </p:spPr>
      </p:pic>
      <p:pic>
        <p:nvPicPr>
          <p:cNvPr id="7" name="圖片 6">
            <a:hlinkClick r:id="rId3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640" y="3356992"/>
            <a:ext cx="1980000" cy="1980000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1434384"/>
            <a:ext cx="2878901" cy="2160000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3789040"/>
            <a:ext cx="2878901" cy="2160000"/>
          </a:xfrm>
          <a:prstGeom prst="rect">
            <a:avLst/>
          </a:prstGeom>
        </p:spPr>
      </p:pic>
      <p:pic>
        <p:nvPicPr>
          <p:cNvPr id="11" name="圖片 10">
            <a:hlinkClick r:id="rId7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1789" y="3356992"/>
            <a:ext cx="1980000" cy="19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612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手機</a:t>
            </a:r>
            <a:r>
              <a:rPr lang="en-US" altLang="zh-TW" b="1" dirty="0"/>
              <a:t>app</a:t>
            </a:r>
            <a:r>
              <a:rPr lang="zh-TW" altLang="en-US" b="1" dirty="0"/>
              <a:t>介紹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39552" y="1958721"/>
            <a:ext cx="8229600" cy="4818757"/>
          </a:xfrm>
        </p:spPr>
        <p:txBody>
          <a:bodyPr/>
          <a:lstStyle/>
          <a:p>
            <a:endParaRPr lang="en-US" altLang="zh-TW" dirty="0" smtClean="0">
              <a:effectLst/>
            </a:endParaRPr>
          </a:p>
          <a:p>
            <a:r>
              <a:rPr lang="en-US" altLang="zh-TW" dirty="0" smtClean="0">
                <a:effectLst/>
              </a:rPr>
              <a:t>GO</a:t>
            </a:r>
            <a:r>
              <a:rPr lang="zh-TW" altLang="en-US" dirty="0" smtClean="0">
                <a:effectLst/>
              </a:rPr>
              <a:t> 輸入法</a:t>
            </a:r>
            <a:endParaRPr lang="en-US" altLang="zh-TW" dirty="0" smtClean="0">
              <a:effectLst/>
            </a:endParaRPr>
          </a:p>
          <a:p>
            <a:endParaRPr lang="en-US" altLang="zh-TW" dirty="0">
              <a:effectLst/>
            </a:endParaRPr>
          </a:p>
          <a:p>
            <a:endParaRPr lang="en-US" altLang="zh-TW" dirty="0" smtClean="0">
              <a:effectLst/>
            </a:endParaRPr>
          </a:p>
          <a:p>
            <a:endParaRPr lang="en-US" altLang="zh-TW" dirty="0">
              <a:effectLst/>
            </a:endParaRPr>
          </a:p>
          <a:p>
            <a:endParaRPr lang="en-US" altLang="zh-TW" dirty="0" smtClean="0">
              <a:effectLst/>
            </a:endParaRPr>
          </a:p>
          <a:p>
            <a:pPr marL="0" indent="0">
              <a:buNone/>
            </a:pPr>
            <a:r>
              <a:rPr lang="zh-TW" altLang="en-US" dirty="0" smtClean="0">
                <a:effectLst/>
              </a:rPr>
              <a:t>      （安卓）     </a:t>
            </a:r>
            <a:endParaRPr lang="zh-TW" altLang="en-US" dirty="0">
              <a:effectLst/>
            </a:endParaRP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905EDE-160F-4151-9C2B-374A4219C0C7}" type="slidenum">
              <a:rPr lang="en-US" altLang="zh-TW" smtClean="0"/>
              <a:pPr>
                <a:defRPr/>
              </a:pPr>
              <a:t>10</a:t>
            </a:fld>
            <a:endParaRPr lang="en-US" altLang="zh-TW"/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548680"/>
            <a:ext cx="1853952" cy="1853952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3427009"/>
            <a:ext cx="1980000" cy="1980000"/>
          </a:xfrm>
          <a:prstGeom prst="rect">
            <a:avLst/>
          </a:prstGeom>
        </p:spPr>
      </p:pic>
      <p:pic>
        <p:nvPicPr>
          <p:cNvPr id="13" name="圖片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9194" y="1340768"/>
            <a:ext cx="3036000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350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手機</a:t>
            </a:r>
            <a:r>
              <a:rPr lang="en-US" altLang="zh-TW" b="1" dirty="0"/>
              <a:t>app</a:t>
            </a:r>
            <a:r>
              <a:rPr lang="zh-TW" altLang="en-US" b="1" dirty="0"/>
              <a:t>介紹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39552" y="1916832"/>
            <a:ext cx="8229600" cy="4818757"/>
          </a:xfrm>
        </p:spPr>
        <p:txBody>
          <a:bodyPr/>
          <a:lstStyle/>
          <a:p>
            <a:endParaRPr lang="en-US" altLang="zh-TW" dirty="0" smtClean="0">
              <a:effectLst/>
            </a:endParaRPr>
          </a:p>
          <a:p>
            <a:r>
              <a:rPr lang="en-US" altLang="zh-TW" dirty="0" smtClean="0">
                <a:effectLst/>
              </a:rPr>
              <a:t>Voice </a:t>
            </a:r>
            <a:r>
              <a:rPr lang="en-US" altLang="zh-TW" dirty="0" err="1" smtClean="0">
                <a:effectLst/>
              </a:rPr>
              <a:t>wike</a:t>
            </a:r>
            <a:endParaRPr lang="en-US" altLang="zh-TW" dirty="0" smtClean="0">
              <a:effectLst/>
            </a:endParaRPr>
          </a:p>
          <a:p>
            <a:endParaRPr lang="en-US" altLang="zh-TW" dirty="0" smtClean="0">
              <a:effectLst/>
            </a:endParaRPr>
          </a:p>
          <a:p>
            <a:endParaRPr lang="en-US" altLang="zh-TW" dirty="0" smtClean="0">
              <a:effectLst/>
            </a:endParaRPr>
          </a:p>
          <a:p>
            <a:endParaRPr lang="en-US" altLang="zh-TW" dirty="0" smtClean="0">
              <a:effectLst/>
            </a:endParaRPr>
          </a:p>
          <a:p>
            <a:endParaRPr lang="en-US" altLang="zh-TW" dirty="0">
              <a:effectLst/>
            </a:endParaRPr>
          </a:p>
          <a:p>
            <a:pPr marL="0" indent="0">
              <a:buNone/>
            </a:pPr>
            <a:endParaRPr lang="en-US" altLang="zh-TW" dirty="0" smtClean="0">
              <a:effectLst/>
            </a:endParaRPr>
          </a:p>
          <a:p>
            <a:pPr marL="0" indent="0">
              <a:buNone/>
            </a:pPr>
            <a:r>
              <a:rPr lang="zh-TW" altLang="en-US" dirty="0" smtClean="0">
                <a:effectLst/>
              </a:rPr>
              <a:t>   （安卓）        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905EDE-160F-4151-9C2B-374A4219C0C7}" type="slidenum">
              <a:rPr lang="en-US" altLang="zh-TW" smtClean="0"/>
              <a:pPr>
                <a:defRPr/>
              </a:pPr>
              <a:t>11</a:t>
            </a:fld>
            <a:endParaRPr lang="en-US" altLang="zh-TW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646" y="764704"/>
            <a:ext cx="1730172" cy="1730172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732" y="3645024"/>
            <a:ext cx="1980000" cy="1980000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380478"/>
            <a:ext cx="3037500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350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手機</a:t>
            </a:r>
            <a:r>
              <a:rPr lang="en-US" altLang="zh-TW" b="1" dirty="0"/>
              <a:t>app</a:t>
            </a:r>
            <a:r>
              <a:rPr lang="zh-TW" altLang="en-US" b="1" dirty="0"/>
              <a:t>介紹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39552" y="1556792"/>
            <a:ext cx="8229600" cy="5178797"/>
          </a:xfrm>
        </p:spPr>
        <p:txBody>
          <a:bodyPr/>
          <a:lstStyle/>
          <a:p>
            <a:r>
              <a:rPr lang="zh-TW" altLang="en-US" dirty="0" smtClean="0">
                <a:effectLst/>
              </a:rPr>
              <a:t>放大鏡</a:t>
            </a:r>
            <a:endParaRPr lang="en-US" altLang="zh-TW" dirty="0">
              <a:effectLst/>
            </a:endParaRPr>
          </a:p>
          <a:p>
            <a:endParaRPr lang="en-US" altLang="zh-TW" dirty="0" smtClean="0">
              <a:effectLst/>
            </a:endParaRP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905EDE-160F-4151-9C2B-374A4219C0C7}" type="slidenum">
              <a:rPr lang="en-US" altLang="zh-TW" smtClean="0"/>
              <a:pPr>
                <a:defRPr/>
              </a:pPr>
              <a:t>12</a:t>
            </a:fld>
            <a:endParaRPr lang="en-US" altLang="zh-TW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1700808"/>
            <a:ext cx="1800000" cy="1800000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1700808"/>
            <a:ext cx="1800000" cy="1800000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7311" y="4005064"/>
            <a:ext cx="1800000" cy="1800000"/>
          </a:xfrm>
          <a:prstGeom prst="rect">
            <a:avLst/>
          </a:prstGeom>
        </p:spPr>
      </p:pic>
      <p:pic>
        <p:nvPicPr>
          <p:cNvPr id="13" name="圖片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4021367"/>
            <a:ext cx="1800000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350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手機</a:t>
            </a:r>
            <a:r>
              <a:rPr lang="en-US" altLang="zh-TW" b="1" dirty="0"/>
              <a:t>app</a:t>
            </a:r>
            <a:r>
              <a:rPr lang="zh-TW" altLang="en-US" b="1" dirty="0"/>
              <a:t>介紹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39552" y="1916832"/>
            <a:ext cx="8229600" cy="4818757"/>
          </a:xfrm>
        </p:spPr>
        <p:txBody>
          <a:bodyPr/>
          <a:lstStyle/>
          <a:p>
            <a:endParaRPr lang="en-US" altLang="zh-TW" dirty="0" smtClean="0">
              <a:effectLst/>
            </a:endParaRPr>
          </a:p>
          <a:p>
            <a:r>
              <a:rPr lang="zh-TW" altLang="en-US" dirty="0" smtClean="0">
                <a:effectLst/>
              </a:rPr>
              <a:t>語音隨身助理</a:t>
            </a:r>
            <a:endParaRPr lang="en-US" altLang="zh-TW" dirty="0">
              <a:effectLst/>
            </a:endParaRPr>
          </a:p>
          <a:p>
            <a:endParaRPr lang="en-US" altLang="zh-TW" dirty="0" smtClean="0">
              <a:effectLst/>
            </a:endParaRPr>
          </a:p>
          <a:p>
            <a:endParaRPr lang="en-US" altLang="zh-TW" dirty="0">
              <a:effectLst/>
            </a:endParaRPr>
          </a:p>
          <a:p>
            <a:endParaRPr lang="en-US" altLang="zh-TW" dirty="0" smtClean="0">
              <a:effectLst/>
            </a:endParaRPr>
          </a:p>
          <a:p>
            <a:endParaRPr lang="en-US" altLang="zh-TW" dirty="0" smtClean="0">
              <a:effectLst/>
            </a:endParaRPr>
          </a:p>
          <a:p>
            <a:pPr marL="0" indent="0">
              <a:buNone/>
            </a:pPr>
            <a:r>
              <a:rPr lang="zh-TW" altLang="en-US" dirty="0" smtClean="0">
                <a:effectLst/>
              </a:rPr>
              <a:t>     （安卓）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905EDE-160F-4151-9C2B-374A4219C0C7}" type="slidenum">
              <a:rPr lang="en-US" altLang="zh-TW" smtClean="0"/>
              <a:pPr>
                <a:defRPr/>
              </a:pPr>
              <a:t>13</a:t>
            </a:fld>
            <a:endParaRPr lang="en-US" altLang="zh-TW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764704"/>
            <a:ext cx="1472304" cy="1472304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3284984"/>
            <a:ext cx="1980000" cy="1980000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1437358"/>
            <a:ext cx="3240000" cy="5400000"/>
          </a:xfrm>
          <a:prstGeom prst="rect">
            <a:avLst/>
          </a:prstGeom>
        </p:spPr>
      </p:pic>
      <p:sp>
        <p:nvSpPr>
          <p:cNvPr id="13" name="文字方塊 12"/>
          <p:cNvSpPr txBox="1"/>
          <p:nvPr/>
        </p:nvSpPr>
        <p:spPr>
          <a:xfrm>
            <a:off x="4283968" y="3606866"/>
            <a:ext cx="3672408" cy="657364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801208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905EDE-160F-4151-9C2B-374A4219C0C7}" type="slidenum">
              <a:rPr lang="en-US" altLang="zh-TW" smtClean="0"/>
              <a:pPr>
                <a:defRPr/>
              </a:pPr>
              <a:t>2</a:t>
            </a:fld>
            <a:endParaRPr lang="en-US" altLang="zh-TW"/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9392"/>
            <a:ext cx="4689631" cy="6858000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-99392"/>
            <a:ext cx="468993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668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手機</a:t>
            </a:r>
            <a:r>
              <a:rPr lang="en-US" altLang="zh-TW" b="1" dirty="0"/>
              <a:t>app</a:t>
            </a:r>
            <a:r>
              <a:rPr lang="zh-TW" altLang="en-US" b="1" dirty="0"/>
              <a:t>介紹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39552" y="1916832"/>
            <a:ext cx="8229600" cy="4818757"/>
          </a:xfrm>
        </p:spPr>
        <p:txBody>
          <a:bodyPr/>
          <a:lstStyle/>
          <a:p>
            <a:endParaRPr lang="en-US" altLang="zh-TW" dirty="0" smtClean="0">
              <a:effectLst/>
            </a:endParaRPr>
          </a:p>
          <a:p>
            <a:r>
              <a:rPr lang="zh-TW" altLang="en-US" dirty="0" smtClean="0">
                <a:effectLst/>
              </a:rPr>
              <a:t>大聲</a:t>
            </a:r>
            <a:r>
              <a:rPr lang="zh-TW" altLang="en-US" dirty="0">
                <a:effectLst/>
              </a:rPr>
              <a:t>朗讀</a:t>
            </a:r>
            <a:endParaRPr lang="en-US" altLang="zh-TW" dirty="0" smtClean="0">
              <a:effectLst/>
            </a:endParaRPr>
          </a:p>
          <a:p>
            <a:endParaRPr lang="en-US" altLang="zh-TW" dirty="0">
              <a:effectLst/>
            </a:endParaRPr>
          </a:p>
          <a:p>
            <a:endParaRPr lang="en-US" altLang="zh-TW" dirty="0" smtClean="0">
              <a:effectLst/>
            </a:endParaRPr>
          </a:p>
          <a:p>
            <a:endParaRPr lang="en-US" altLang="zh-TW" dirty="0">
              <a:effectLst/>
            </a:endParaRPr>
          </a:p>
          <a:p>
            <a:endParaRPr lang="en-US" altLang="zh-TW" dirty="0" smtClean="0">
              <a:effectLst/>
            </a:endParaRPr>
          </a:p>
          <a:p>
            <a:pPr marL="0" indent="0">
              <a:buNone/>
            </a:pPr>
            <a:r>
              <a:rPr lang="zh-TW" altLang="en-US" dirty="0" smtClean="0">
                <a:effectLst/>
              </a:rPr>
              <a:t>      （安卓）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905EDE-160F-4151-9C2B-374A4219C0C7}" type="slidenum">
              <a:rPr lang="en-US" altLang="zh-TW" smtClean="0"/>
              <a:pPr>
                <a:defRPr/>
              </a:pPr>
              <a:t>3</a:t>
            </a:fld>
            <a:endParaRPr lang="en-US" altLang="zh-TW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474044"/>
            <a:ext cx="1853951" cy="1853951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3211557"/>
            <a:ext cx="1980000" cy="1980000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458000"/>
            <a:ext cx="3219979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350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手機</a:t>
            </a:r>
            <a:r>
              <a:rPr lang="en-US" altLang="zh-TW" b="1" dirty="0"/>
              <a:t>app</a:t>
            </a:r>
            <a:r>
              <a:rPr lang="zh-TW" altLang="en-US" b="1" dirty="0"/>
              <a:t>介紹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39552" y="1916832"/>
            <a:ext cx="8229600" cy="4818757"/>
          </a:xfrm>
        </p:spPr>
        <p:txBody>
          <a:bodyPr/>
          <a:lstStyle/>
          <a:p>
            <a:endParaRPr lang="en-US" altLang="zh-TW" dirty="0" smtClean="0">
              <a:effectLst/>
            </a:endParaRPr>
          </a:p>
          <a:p>
            <a:r>
              <a:rPr lang="en-US" altLang="zh-TW" b="1" dirty="0" err="1"/>
              <a:t>Capti</a:t>
            </a:r>
            <a:r>
              <a:rPr lang="en-US" altLang="zh-TW" b="1" dirty="0"/>
              <a:t> Voice</a:t>
            </a:r>
          </a:p>
          <a:p>
            <a:endParaRPr lang="en-US" altLang="zh-TW" dirty="0" smtClean="0">
              <a:effectLst/>
            </a:endParaRPr>
          </a:p>
          <a:p>
            <a:endParaRPr lang="en-US" altLang="zh-TW" dirty="0">
              <a:effectLst/>
            </a:endParaRPr>
          </a:p>
          <a:p>
            <a:endParaRPr lang="en-US" altLang="zh-TW" dirty="0" smtClean="0">
              <a:effectLst/>
            </a:endParaRPr>
          </a:p>
          <a:p>
            <a:endParaRPr lang="en-US" altLang="zh-TW" dirty="0">
              <a:effectLst/>
            </a:endParaRPr>
          </a:p>
          <a:p>
            <a:pPr marL="0" indent="0">
              <a:buNone/>
            </a:pPr>
            <a:r>
              <a:rPr lang="zh-TW" altLang="en-US" dirty="0" smtClean="0">
                <a:effectLst/>
              </a:rPr>
              <a:t>      （</a:t>
            </a:r>
            <a:r>
              <a:rPr lang="en-US" altLang="zh-TW" dirty="0" smtClean="0">
                <a:effectLst/>
              </a:rPr>
              <a:t>MAC</a:t>
            </a:r>
            <a:r>
              <a:rPr lang="zh-TW" altLang="en-US" dirty="0" smtClean="0">
                <a:effectLst/>
              </a:rPr>
              <a:t>）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905EDE-160F-4151-9C2B-374A4219C0C7}" type="slidenum">
              <a:rPr lang="en-US" altLang="zh-TW" smtClean="0"/>
              <a:pPr>
                <a:defRPr/>
              </a:pPr>
              <a:t>4</a:t>
            </a:fld>
            <a:endParaRPr lang="en-US" altLang="zh-TW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957" y="548680"/>
            <a:ext cx="1800200" cy="18784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406027"/>
            <a:ext cx="3045939" cy="5314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9477" y="3573016"/>
            <a:ext cx="1980000" cy="19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914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手機</a:t>
            </a:r>
            <a:r>
              <a:rPr lang="en-US" altLang="zh-TW" b="1" dirty="0"/>
              <a:t>app</a:t>
            </a:r>
            <a:r>
              <a:rPr lang="zh-TW" altLang="en-US" b="1" dirty="0"/>
              <a:t>介紹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1560" y="1916832"/>
            <a:ext cx="8229600" cy="4818757"/>
          </a:xfrm>
        </p:spPr>
        <p:txBody>
          <a:bodyPr/>
          <a:lstStyle/>
          <a:p>
            <a:r>
              <a:rPr lang="zh-TW" altLang="en-US" dirty="0" smtClean="0">
                <a:effectLst/>
              </a:rPr>
              <a:t>訊飛語記</a:t>
            </a:r>
            <a:endParaRPr lang="en-US" altLang="zh-TW" dirty="0">
              <a:effectLst/>
            </a:endParaRPr>
          </a:p>
          <a:p>
            <a:endParaRPr lang="en-US" altLang="zh-TW" dirty="0" smtClean="0">
              <a:effectLst/>
            </a:endParaRPr>
          </a:p>
          <a:p>
            <a:endParaRPr lang="en-US" altLang="zh-TW" dirty="0">
              <a:effectLst/>
            </a:endParaRPr>
          </a:p>
          <a:p>
            <a:endParaRPr lang="en-US" altLang="zh-TW" dirty="0" smtClean="0">
              <a:effectLst/>
            </a:endParaRPr>
          </a:p>
          <a:p>
            <a:pPr marL="0" indent="0">
              <a:buNone/>
            </a:pPr>
            <a:endParaRPr lang="en-US" altLang="zh-TW" dirty="0" smtClean="0">
              <a:effectLst/>
            </a:endParaRPr>
          </a:p>
          <a:p>
            <a:pPr marL="0" indent="0">
              <a:buNone/>
            </a:pPr>
            <a:endParaRPr lang="en-US" altLang="zh-TW" dirty="0">
              <a:effectLst/>
            </a:endParaRPr>
          </a:p>
          <a:p>
            <a:pPr marL="0" indent="0">
              <a:buNone/>
            </a:pPr>
            <a:r>
              <a:rPr lang="zh-TW" altLang="en-US" dirty="0" smtClean="0">
                <a:effectLst/>
              </a:rPr>
              <a:t>  （安卓） 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905EDE-160F-4151-9C2B-374A4219C0C7}" type="slidenum">
              <a:rPr lang="en-US" altLang="zh-TW" smtClean="0"/>
              <a:pPr>
                <a:defRPr/>
              </a:pPr>
              <a:t>5</a:t>
            </a:fld>
            <a:endParaRPr lang="en-US" altLang="zh-TW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4180" y="1556792"/>
            <a:ext cx="1170265" cy="1170265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656" y="3212976"/>
            <a:ext cx="1980000" cy="1980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9644" y="3573016"/>
            <a:ext cx="2016224" cy="20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1454092"/>
            <a:ext cx="3037501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350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手機</a:t>
            </a:r>
            <a:r>
              <a:rPr lang="en-US" altLang="zh-TW" b="1" dirty="0"/>
              <a:t>app</a:t>
            </a:r>
            <a:r>
              <a:rPr lang="zh-TW" altLang="en-US" b="1" dirty="0"/>
              <a:t>介紹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39552" y="1700808"/>
            <a:ext cx="8229600" cy="5034781"/>
          </a:xfrm>
        </p:spPr>
        <p:txBody>
          <a:bodyPr/>
          <a:lstStyle/>
          <a:p>
            <a:r>
              <a:rPr lang="en-US" altLang="zh-TW" dirty="0" err="1" smtClean="0">
                <a:effectLst/>
              </a:rPr>
              <a:t>TalkBack</a:t>
            </a:r>
            <a:endParaRPr lang="en-US" altLang="zh-TW" dirty="0" smtClean="0">
              <a:effectLst/>
            </a:endParaRPr>
          </a:p>
          <a:p>
            <a:endParaRPr lang="en-US" altLang="zh-TW" dirty="0" smtClean="0">
              <a:effectLst/>
            </a:endParaRPr>
          </a:p>
          <a:p>
            <a:endParaRPr lang="en-US" altLang="zh-TW" dirty="0" smtClean="0">
              <a:effectLst/>
            </a:endParaRPr>
          </a:p>
          <a:p>
            <a:r>
              <a:rPr lang="zh-TW" altLang="en-US" dirty="0">
                <a:effectLst/>
              </a:rPr>
              <a:t>隨選朗讀</a:t>
            </a:r>
            <a:endParaRPr lang="en-US" altLang="zh-TW" dirty="0" smtClean="0">
              <a:effectLst/>
            </a:endParaRPr>
          </a:p>
          <a:p>
            <a:endParaRPr lang="en-US" altLang="zh-TW" dirty="0">
              <a:effectLst/>
            </a:endParaRPr>
          </a:p>
          <a:p>
            <a:endParaRPr lang="en-US" altLang="zh-TW" dirty="0" smtClean="0">
              <a:effectLst/>
            </a:endParaRPr>
          </a:p>
          <a:p>
            <a:endParaRPr lang="en-US" altLang="zh-TW" dirty="0">
              <a:effectLst/>
            </a:endParaRP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905EDE-160F-4151-9C2B-374A4219C0C7}" type="slidenum">
              <a:rPr lang="en-US" altLang="zh-TW" smtClean="0"/>
              <a:pPr>
                <a:defRPr/>
              </a:pPr>
              <a:t>6</a:t>
            </a:fld>
            <a:endParaRPr lang="en-US" altLang="zh-TW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1409794"/>
            <a:ext cx="3037500" cy="5400000"/>
          </a:xfrm>
          <a:prstGeom prst="rect">
            <a:avLst/>
          </a:prstGeom>
        </p:spPr>
      </p:pic>
      <p:sp>
        <p:nvSpPr>
          <p:cNvPr id="9" name="文字方塊 8"/>
          <p:cNvSpPr txBox="1"/>
          <p:nvPr/>
        </p:nvSpPr>
        <p:spPr>
          <a:xfrm>
            <a:off x="5279535" y="3284984"/>
            <a:ext cx="3037500" cy="1440160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  <p:sp>
        <p:nvSpPr>
          <p:cNvPr id="12" name="橢圓 11"/>
          <p:cNvSpPr/>
          <p:nvPr/>
        </p:nvSpPr>
        <p:spPr bwMode="auto">
          <a:xfrm>
            <a:off x="7380931" y="4941168"/>
            <a:ext cx="936104" cy="864096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44336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r>
              <a:rPr lang="en-US" altLang="zh-TW" sz="2800" b="1" smtClean="0"/>
              <a:t>TalkBack</a:t>
            </a:r>
            <a:r>
              <a:rPr lang="en-US" altLang="zh-TW" sz="2800" b="1" dirty="0" smtClean="0"/>
              <a:t> </a:t>
            </a:r>
            <a:r>
              <a:rPr lang="zh-TW" altLang="en-US" sz="2800" b="1" dirty="0"/>
              <a:t>手勢</a:t>
            </a:r>
            <a:r>
              <a:rPr lang="zh-TW" altLang="en-US" sz="2800" b="1" dirty="0" smtClean="0"/>
              <a:t>操作</a:t>
            </a:r>
            <a:endParaRPr lang="zh-TW" altLang="en-US" sz="2800" dirty="0"/>
          </a:p>
          <a:p>
            <a:pPr marL="228600" indent="-228600">
              <a:buFont typeface="+mj-lt"/>
              <a:buAutoNum type="arabicPeriod"/>
            </a:pPr>
            <a:r>
              <a:rPr lang="zh-TW" altLang="en-US" sz="1800" dirty="0" smtClean="0"/>
              <a:t>輕</a:t>
            </a:r>
            <a:r>
              <a:rPr lang="zh-TW" altLang="en-US" sz="1800" dirty="0"/>
              <a:t>觸探索</a:t>
            </a:r>
            <a:r>
              <a:rPr lang="zh-TW" altLang="en-US" sz="1800" dirty="0" smtClean="0"/>
              <a:t>：</a:t>
            </a:r>
            <a:r>
              <a:rPr lang="zh-TW" altLang="en-US" sz="1800" b="1" dirty="0" smtClean="0"/>
              <a:t>一</a:t>
            </a:r>
            <a:r>
              <a:rPr lang="zh-TW" altLang="en-US" sz="1800" b="1" dirty="0"/>
              <a:t>根手指在螢幕</a:t>
            </a:r>
            <a:r>
              <a:rPr lang="zh-TW" altLang="en-US" sz="1800" b="1" dirty="0" smtClean="0"/>
              <a:t>上滑動</a:t>
            </a:r>
            <a:r>
              <a:rPr lang="zh-TW" altLang="en-US" sz="1800" dirty="0" smtClean="0"/>
              <a:t>，</a:t>
            </a:r>
            <a:r>
              <a:rPr lang="zh-TW" altLang="en-US" sz="1800" dirty="0"/>
              <a:t>摸到物件時系統會報出該物件的名稱或文字</a:t>
            </a:r>
            <a:r>
              <a:rPr lang="zh-TW" altLang="en-US" sz="1800" dirty="0" smtClean="0"/>
              <a:t>內容。</a:t>
            </a:r>
            <a:r>
              <a:rPr lang="zh-TW" altLang="en-US" sz="1800" dirty="0"/>
              <a:t>手指停留在物件上不動，系統會提示對該物件的操作方式</a:t>
            </a:r>
            <a:r>
              <a:rPr lang="zh-TW" altLang="en-US" sz="1800" dirty="0" smtClean="0"/>
              <a:t>。</a:t>
            </a:r>
            <a:endParaRPr lang="en-US" altLang="zh-TW" sz="1800" dirty="0" smtClean="0"/>
          </a:p>
          <a:p>
            <a:pPr marL="228600" indent="-228600">
              <a:buFont typeface="+mj-lt"/>
              <a:buAutoNum type="arabicPeriod"/>
            </a:pPr>
            <a:r>
              <a:rPr lang="zh-TW" altLang="en-US" sz="1800" dirty="0" smtClean="0"/>
              <a:t>點</a:t>
            </a:r>
            <a:r>
              <a:rPr lang="zh-TW" altLang="en-US" sz="1800" dirty="0"/>
              <a:t>按執行物件</a:t>
            </a:r>
            <a:r>
              <a:rPr lang="zh-TW" altLang="en-US" sz="1800" dirty="0" smtClean="0"/>
              <a:t>：摸</a:t>
            </a:r>
            <a:r>
              <a:rPr lang="zh-TW" altLang="en-US" sz="1800" dirty="0"/>
              <a:t>到想要的物件後舉起</a:t>
            </a:r>
            <a:r>
              <a:rPr lang="zh-TW" altLang="en-US" sz="1800" b="1" dirty="0"/>
              <a:t>手指在螢幕上快速輕點兩下</a:t>
            </a:r>
            <a:r>
              <a:rPr lang="zh-TW" altLang="en-US" sz="1800" dirty="0"/>
              <a:t>，不必點在元物件上但兩下必須點在同一位置</a:t>
            </a:r>
            <a:r>
              <a:rPr lang="zh-TW" altLang="en-US" sz="1800" dirty="0" smtClean="0"/>
              <a:t>。</a:t>
            </a:r>
            <a:endParaRPr lang="en-US" altLang="zh-TW" sz="1800" dirty="0" smtClean="0"/>
          </a:p>
          <a:p>
            <a:pPr marL="228600" indent="-228600">
              <a:buFont typeface="+mj-lt"/>
              <a:buAutoNum type="arabicPeriod"/>
            </a:pPr>
            <a:r>
              <a:rPr lang="zh-TW" altLang="en-US" sz="1800" dirty="0" smtClean="0"/>
              <a:t>長</a:t>
            </a:r>
            <a:r>
              <a:rPr lang="zh-TW" altLang="en-US" sz="1800" dirty="0"/>
              <a:t>按叫出快顯功能</a:t>
            </a:r>
            <a:r>
              <a:rPr lang="zh-TW" altLang="en-US" sz="1800" dirty="0" smtClean="0"/>
              <a:t>：同上</a:t>
            </a:r>
            <a:r>
              <a:rPr lang="zh-TW" altLang="en-US" sz="1800" dirty="0"/>
              <a:t>但</a:t>
            </a:r>
            <a:r>
              <a:rPr lang="zh-TW" altLang="en-US" sz="1800" b="1" dirty="0"/>
              <a:t>點第二下時按住不動</a:t>
            </a:r>
            <a:r>
              <a:rPr lang="zh-TW" altLang="en-US" sz="1800" dirty="0"/>
              <a:t>，直到系統有反應（語音或振動</a:t>
            </a:r>
            <a:r>
              <a:rPr lang="zh-TW" altLang="en-US" sz="1800" dirty="0" smtClean="0"/>
              <a:t>）在放開手指。</a:t>
            </a:r>
            <a:endParaRPr lang="en-US" altLang="zh-TW" sz="1800" dirty="0" smtClean="0"/>
          </a:p>
          <a:p>
            <a:pPr marL="228600" indent="-228600">
              <a:buFont typeface="+mj-lt"/>
              <a:buAutoNum type="arabicPeriod"/>
            </a:pPr>
            <a:r>
              <a:rPr lang="zh-TW" altLang="en-US" sz="1800" dirty="0" smtClean="0"/>
              <a:t>移動</a:t>
            </a:r>
            <a:r>
              <a:rPr lang="zh-TW" altLang="en-US" sz="1800" dirty="0"/>
              <a:t>焦點：單指快速</a:t>
            </a:r>
            <a:r>
              <a:rPr lang="zh-TW" altLang="en-US" sz="1800" b="1" dirty="0"/>
              <a:t>往右或往下滑動</a:t>
            </a:r>
            <a:r>
              <a:rPr lang="zh-TW" altLang="en-US" sz="1800" dirty="0"/>
              <a:t>會將焦點移到下一個物件上，</a:t>
            </a:r>
            <a:r>
              <a:rPr lang="zh-TW" altLang="en-US" sz="1800" b="1" dirty="0"/>
              <a:t>往左或往上</a:t>
            </a:r>
            <a:r>
              <a:rPr lang="zh-TW" altLang="en-US" sz="1800" dirty="0"/>
              <a:t>則是反向移動。預設模式下，</a:t>
            </a:r>
            <a:r>
              <a:rPr lang="zh-TW" altLang="en-US" sz="1800" b="1" dirty="0"/>
              <a:t>單指先往下再往上快速滑動</a:t>
            </a:r>
            <a:r>
              <a:rPr lang="zh-TW" altLang="en-US" sz="1800" dirty="0"/>
              <a:t>會移動焦點到最後一個物件，</a:t>
            </a:r>
            <a:r>
              <a:rPr lang="zh-TW" altLang="en-US" sz="1800" b="1" dirty="0"/>
              <a:t>先</a:t>
            </a:r>
            <a:r>
              <a:rPr lang="zh-TW" altLang="en-US" sz="1800" b="1" dirty="0" smtClean="0"/>
              <a:t>往上再</a:t>
            </a:r>
            <a:r>
              <a:rPr lang="zh-TW" altLang="en-US" sz="1800" b="1" dirty="0"/>
              <a:t>往下</a:t>
            </a:r>
            <a:r>
              <a:rPr lang="zh-TW" altLang="en-US" sz="1800" dirty="0"/>
              <a:t>則回到第一個物件</a:t>
            </a:r>
            <a:r>
              <a:rPr lang="zh-TW" altLang="en-US" sz="1800" dirty="0" smtClean="0"/>
              <a:t>。</a:t>
            </a:r>
            <a:endParaRPr lang="en-US" altLang="zh-TW" sz="1800" dirty="0" smtClean="0"/>
          </a:p>
          <a:p>
            <a:pPr marL="228600" indent="-228600">
              <a:buFont typeface="+mj-lt"/>
              <a:buAutoNum type="arabicPeriod"/>
            </a:pPr>
            <a:r>
              <a:rPr lang="zh-TW" altLang="en-US" sz="1800" dirty="0" smtClean="0"/>
              <a:t>捲動</a:t>
            </a:r>
            <a:r>
              <a:rPr lang="zh-TW" altLang="en-US" sz="1800" dirty="0"/>
              <a:t>螢幕：無論上下或左右捲動螢幕都可以用</a:t>
            </a:r>
            <a:r>
              <a:rPr lang="zh-TW" altLang="en-US" sz="1800" b="1" dirty="0"/>
              <a:t>兩指往該方向滑動</a:t>
            </a:r>
            <a:r>
              <a:rPr lang="zh-TW" altLang="en-US" sz="1800" dirty="0" smtClean="0"/>
              <a:t>。</a:t>
            </a:r>
            <a:endParaRPr lang="en-US" altLang="zh-TW" sz="1800" dirty="0" smtClean="0"/>
          </a:p>
          <a:p>
            <a:pPr marL="228600" indent="-228600">
              <a:buFont typeface="+mj-lt"/>
              <a:buAutoNum type="arabicPeriod"/>
            </a:pPr>
            <a:r>
              <a:rPr lang="zh-TW" altLang="en-US" sz="1800" dirty="0" smtClean="0"/>
              <a:t>換</a:t>
            </a:r>
            <a:r>
              <a:rPr lang="zh-TW" altLang="en-US" sz="1800" dirty="0"/>
              <a:t>頁：</a:t>
            </a:r>
            <a:r>
              <a:rPr lang="zh-TW" altLang="en-US" sz="1800" b="1" dirty="0"/>
              <a:t>單指</a:t>
            </a:r>
            <a:r>
              <a:rPr lang="zh-TW" altLang="en-US" sz="1800" dirty="0"/>
              <a:t>橫向快速來回滑動可以換頁，先</a:t>
            </a:r>
            <a:r>
              <a:rPr lang="zh-TW" altLang="en-US" sz="1800" b="1" dirty="0"/>
              <a:t>向右再向左換下一頁</a:t>
            </a:r>
            <a:r>
              <a:rPr lang="zh-TW" altLang="en-US" sz="1800" dirty="0"/>
              <a:t>，先</a:t>
            </a:r>
            <a:r>
              <a:rPr lang="zh-TW" altLang="en-US" sz="1800" b="1" dirty="0"/>
              <a:t>向左再向右換上一頁</a:t>
            </a:r>
            <a:r>
              <a:rPr lang="zh-TW" altLang="en-US" sz="1800" dirty="0" smtClean="0"/>
              <a:t>。</a:t>
            </a:r>
            <a:endParaRPr lang="en-US" altLang="zh-TW" sz="1800" dirty="0" smtClean="0"/>
          </a:p>
          <a:p>
            <a:pPr marL="228600" indent="-228600">
              <a:buFont typeface="+mj-lt"/>
              <a:buAutoNum type="arabicPeriod"/>
            </a:pPr>
            <a:r>
              <a:rPr lang="zh-TW" altLang="en-US" sz="1800" dirty="0" smtClean="0"/>
              <a:t>縮</a:t>
            </a:r>
            <a:r>
              <a:rPr lang="zh-TW" altLang="en-US" sz="1800" dirty="0"/>
              <a:t>放視窗：兩指點住螢幕視窗往外張開可以放大視窗，併攏則可縮小視窗</a:t>
            </a:r>
            <a:r>
              <a:rPr lang="zh-TW" altLang="en-US" sz="1800" dirty="0" smtClean="0"/>
              <a:t>。</a:t>
            </a:r>
            <a:endParaRPr lang="en-US" altLang="zh-TW" sz="1800" dirty="0" smtClean="0"/>
          </a:p>
          <a:p>
            <a:pPr marL="228600" indent="-228600">
              <a:buFont typeface="+mj-lt"/>
              <a:buAutoNum type="arabicPeriod"/>
            </a:pPr>
            <a:r>
              <a:rPr lang="zh-TW" altLang="en-US" sz="1800" dirty="0" smtClean="0"/>
              <a:t>開啟</a:t>
            </a:r>
            <a:r>
              <a:rPr lang="zh-TW" altLang="en-US" sz="1800" dirty="0"/>
              <a:t>通用內容選單：</a:t>
            </a:r>
            <a:r>
              <a:rPr lang="zh-TW" altLang="en-US" sz="1800" b="1" dirty="0"/>
              <a:t>單指先往下再往右快速滑動</a:t>
            </a:r>
            <a:r>
              <a:rPr lang="zh-TW" altLang="en-US" sz="1800" dirty="0" smtClean="0"/>
              <a:t>。</a:t>
            </a:r>
            <a:endParaRPr lang="en-US" altLang="zh-TW" sz="1800" dirty="0" smtClean="0"/>
          </a:p>
          <a:p>
            <a:pPr marL="228600" indent="-228600">
              <a:buFont typeface="+mj-lt"/>
              <a:buAutoNum type="arabicPeriod"/>
            </a:pPr>
            <a:r>
              <a:rPr lang="zh-TW" altLang="en-US" sz="1800" dirty="0" smtClean="0"/>
              <a:t>開啟</a:t>
            </a:r>
            <a:r>
              <a:rPr lang="zh-TW" altLang="en-US" sz="1800" dirty="0"/>
              <a:t>關聯內容選單：單指先往上再往右快速滑動</a:t>
            </a:r>
            <a:r>
              <a:rPr lang="zh-TW" altLang="en-US" sz="1800" dirty="0" smtClean="0"/>
              <a:t>。</a:t>
            </a:r>
            <a:endParaRPr lang="en-US" altLang="zh-TW" sz="1800" dirty="0" smtClean="0"/>
          </a:p>
          <a:p>
            <a:pPr marL="228600" indent="-228600">
              <a:buFont typeface="+mj-lt"/>
              <a:buAutoNum type="arabicPeriod"/>
            </a:pPr>
            <a:r>
              <a:rPr lang="zh-TW" altLang="en-US" sz="1800" dirty="0" smtClean="0"/>
              <a:t>回首頁</a:t>
            </a:r>
            <a:r>
              <a:rPr lang="zh-TW" altLang="en-US" sz="1800" dirty="0"/>
              <a:t>：</a:t>
            </a:r>
            <a:r>
              <a:rPr lang="zh-TW" altLang="en-US" sz="1800" b="1" dirty="0"/>
              <a:t>單指先往上再往左快速滑動</a:t>
            </a:r>
            <a:r>
              <a:rPr lang="zh-TW" altLang="en-US" sz="1800" dirty="0" smtClean="0"/>
              <a:t>。</a:t>
            </a:r>
            <a:endParaRPr lang="en-US" altLang="zh-TW" sz="1800" dirty="0" smtClean="0"/>
          </a:p>
          <a:p>
            <a:pPr marL="228600" indent="-228600">
              <a:buFont typeface="+mj-lt"/>
              <a:buAutoNum type="arabicPeriod"/>
            </a:pPr>
            <a:r>
              <a:rPr lang="zh-TW" altLang="en-US" sz="1800" dirty="0" smtClean="0"/>
              <a:t>返回</a:t>
            </a:r>
            <a:r>
              <a:rPr lang="zh-TW" altLang="en-US" sz="1800" dirty="0"/>
              <a:t>上層：</a:t>
            </a:r>
            <a:r>
              <a:rPr lang="zh-TW" altLang="en-US" sz="1800" b="1" dirty="0"/>
              <a:t>單指先往下再往左快速滑動</a:t>
            </a:r>
            <a:r>
              <a:rPr lang="zh-TW" altLang="en-US" sz="1800" dirty="0" smtClean="0"/>
              <a:t>。</a:t>
            </a:r>
            <a:endParaRPr lang="en-US" altLang="zh-TW" sz="1800" dirty="0" smtClean="0"/>
          </a:p>
          <a:p>
            <a:pPr marL="228600" indent="-228600">
              <a:buFont typeface="+mj-lt"/>
              <a:buAutoNum type="arabicPeriod"/>
            </a:pPr>
            <a:r>
              <a:rPr lang="zh-TW" altLang="en-US" sz="1800" dirty="0" smtClean="0"/>
              <a:t> </a:t>
            </a:r>
            <a:r>
              <a:rPr lang="zh-TW" altLang="en-US" sz="1800" dirty="0"/>
              <a:t>拉下通知欄：</a:t>
            </a:r>
            <a:r>
              <a:rPr lang="zh-TW" altLang="en-US" sz="1800" b="1" dirty="0"/>
              <a:t>單指先往右再往下快速滑動</a:t>
            </a:r>
            <a:r>
              <a:rPr lang="zh-TW" altLang="en-US" sz="1800" dirty="0" smtClean="0"/>
              <a:t>。</a:t>
            </a:r>
            <a:endParaRPr lang="en-US" altLang="zh-TW" sz="1800" dirty="0" smtClean="0"/>
          </a:p>
          <a:p>
            <a:pPr marL="228600" indent="-228600">
              <a:buFont typeface="+mj-lt"/>
              <a:buAutoNum type="arabicPeriod"/>
            </a:pPr>
            <a:r>
              <a:rPr lang="zh-TW" altLang="en-US" sz="1800" dirty="0" smtClean="0"/>
              <a:t>朗讀</a:t>
            </a:r>
            <a:r>
              <a:rPr lang="zh-TW" altLang="en-US" sz="1800" dirty="0"/>
              <a:t>全文：單指先往右再往上快速滑動</a:t>
            </a:r>
            <a:r>
              <a:rPr lang="zh-TW" altLang="en-US" sz="1800" dirty="0" smtClean="0"/>
              <a:t>。</a:t>
            </a:r>
            <a:endParaRPr lang="en-US" altLang="zh-TW" sz="1800" dirty="0" smtClean="0"/>
          </a:p>
          <a:p>
            <a:pPr marL="228600" indent="-228600">
              <a:buFont typeface="+mj-lt"/>
              <a:buAutoNum type="arabicPeriod"/>
            </a:pPr>
            <a:r>
              <a:rPr lang="zh-TW" altLang="en-US" sz="1800" dirty="0" smtClean="0"/>
              <a:t>最近</a:t>
            </a:r>
            <a:r>
              <a:rPr lang="zh-TW" altLang="en-US" sz="1800" dirty="0"/>
              <a:t>使用的應用程式：</a:t>
            </a:r>
            <a:r>
              <a:rPr lang="zh-TW" altLang="en-US" sz="1800" b="1" dirty="0"/>
              <a:t>單指先往左再往上快速滑動</a:t>
            </a:r>
            <a:r>
              <a:rPr lang="zh-TW" altLang="en-US" sz="1800" dirty="0"/>
              <a:t>。 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905EDE-160F-4151-9C2B-374A4219C0C7}" type="slidenum">
              <a:rPr lang="en-US" altLang="zh-TW" smtClean="0"/>
              <a:pPr>
                <a:defRPr/>
              </a:pPr>
              <a:t>7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718729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手機</a:t>
            </a:r>
            <a:r>
              <a:rPr lang="en-US" altLang="zh-TW" b="1" dirty="0"/>
              <a:t>app</a:t>
            </a:r>
            <a:r>
              <a:rPr lang="zh-TW" altLang="en-US" b="1" dirty="0"/>
              <a:t>介紹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39552" y="1916832"/>
            <a:ext cx="8229600" cy="4818757"/>
          </a:xfrm>
        </p:spPr>
        <p:txBody>
          <a:bodyPr/>
          <a:lstStyle/>
          <a:p>
            <a:endParaRPr lang="en-US" altLang="zh-TW" dirty="0" smtClean="0">
              <a:effectLst/>
            </a:endParaRPr>
          </a:p>
          <a:p>
            <a:r>
              <a:rPr lang="zh-TW" altLang="en-US" dirty="0" smtClean="0">
                <a:effectLst/>
              </a:rPr>
              <a:t>電子書僮碎碎念</a:t>
            </a:r>
            <a:endParaRPr lang="en-US" altLang="zh-TW" dirty="0">
              <a:effectLst/>
            </a:endParaRPr>
          </a:p>
          <a:p>
            <a:endParaRPr lang="en-US" altLang="zh-TW" dirty="0" smtClean="0">
              <a:effectLst/>
            </a:endParaRPr>
          </a:p>
          <a:p>
            <a:endParaRPr lang="en-US" altLang="zh-TW" dirty="0">
              <a:effectLst/>
            </a:endParaRPr>
          </a:p>
          <a:p>
            <a:endParaRPr lang="en-US" altLang="zh-TW" dirty="0" smtClean="0">
              <a:effectLst/>
            </a:endParaRPr>
          </a:p>
          <a:p>
            <a:pPr marL="0" indent="0">
              <a:buNone/>
            </a:pPr>
            <a:endParaRPr lang="en-US" altLang="zh-TW" dirty="0" smtClean="0">
              <a:effectLst/>
            </a:endParaRPr>
          </a:p>
          <a:p>
            <a:pPr marL="0" indent="0">
              <a:buNone/>
            </a:pPr>
            <a:r>
              <a:rPr lang="zh-TW" altLang="en-US" dirty="0" smtClean="0">
                <a:effectLst/>
              </a:rPr>
              <a:t>        （安卓）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905EDE-160F-4151-9C2B-374A4219C0C7}" type="slidenum">
              <a:rPr lang="en-US" altLang="zh-TW" smtClean="0"/>
              <a:pPr>
                <a:defRPr/>
              </a:pPr>
              <a:t>8</a:t>
            </a:fld>
            <a:endParaRPr lang="en-US" altLang="zh-TW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3212976"/>
            <a:ext cx="1980000" cy="1980000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0918" y="1315368"/>
            <a:ext cx="3472311" cy="5400000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04664"/>
            <a:ext cx="1872208" cy="1872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774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手機</a:t>
            </a:r>
            <a:r>
              <a:rPr lang="en-US" altLang="zh-TW" b="1" dirty="0"/>
              <a:t>app</a:t>
            </a:r>
            <a:r>
              <a:rPr lang="zh-TW" altLang="en-US" b="1" dirty="0"/>
              <a:t>介紹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39552" y="1916832"/>
            <a:ext cx="8229600" cy="4818757"/>
          </a:xfrm>
        </p:spPr>
        <p:txBody>
          <a:bodyPr/>
          <a:lstStyle/>
          <a:p>
            <a:endParaRPr lang="en-US" altLang="zh-TW" dirty="0" smtClean="0">
              <a:effectLst/>
            </a:endParaRPr>
          </a:p>
          <a:p>
            <a:r>
              <a:rPr lang="zh-TW" altLang="en-US" dirty="0" smtClean="0">
                <a:effectLst/>
              </a:rPr>
              <a:t>文字掃描儀</a:t>
            </a:r>
            <a:endParaRPr lang="en-US" altLang="zh-TW" dirty="0" smtClean="0">
              <a:effectLst/>
            </a:endParaRPr>
          </a:p>
          <a:p>
            <a:endParaRPr lang="en-US" altLang="zh-TW" dirty="0" smtClean="0">
              <a:effectLst/>
            </a:endParaRPr>
          </a:p>
          <a:p>
            <a:endParaRPr lang="en-US" altLang="zh-TW" dirty="0" smtClean="0">
              <a:effectLst/>
            </a:endParaRPr>
          </a:p>
          <a:p>
            <a:endParaRPr lang="en-US" altLang="zh-TW" dirty="0" smtClean="0">
              <a:effectLst/>
            </a:endParaRPr>
          </a:p>
          <a:p>
            <a:endParaRPr lang="en-US" altLang="zh-TW" dirty="0">
              <a:effectLst/>
            </a:endParaRPr>
          </a:p>
          <a:p>
            <a:pPr marL="0" indent="0">
              <a:buNone/>
            </a:pPr>
            <a:r>
              <a:rPr lang="zh-TW" altLang="en-US" dirty="0" smtClean="0">
                <a:effectLst/>
              </a:rPr>
              <a:t>     （安卓）        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905EDE-160F-4151-9C2B-374A4219C0C7}" type="slidenum">
              <a:rPr lang="en-US" altLang="zh-TW" smtClean="0"/>
              <a:pPr>
                <a:defRPr/>
              </a:pPr>
              <a:t>9</a:t>
            </a:fld>
            <a:endParaRPr lang="en-US" altLang="zh-TW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795900"/>
            <a:ext cx="1440160" cy="1440160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3284984"/>
            <a:ext cx="1980000" cy="1980000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56" t="24133" r="6199" b="-2388"/>
          <a:stretch/>
        </p:blipFill>
        <p:spPr>
          <a:xfrm>
            <a:off x="4285673" y="1431636"/>
            <a:ext cx="3306846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361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rbit">
  <a:themeElements>
    <a:clrScheme name="Orbit 1">
      <a:dk1>
        <a:srgbClr val="010199"/>
      </a:dk1>
      <a:lt1>
        <a:srgbClr val="FFFFFF"/>
      </a:lt1>
      <a:dk2>
        <a:srgbClr val="000000"/>
      </a:dk2>
      <a:lt2>
        <a:srgbClr val="B2B2B2"/>
      </a:lt2>
      <a:accent1>
        <a:srgbClr val="3399FF"/>
      </a:accent1>
      <a:accent2>
        <a:srgbClr val="666699"/>
      </a:accent2>
      <a:accent3>
        <a:srgbClr val="AAAAAA"/>
      </a:accent3>
      <a:accent4>
        <a:srgbClr val="DADADA"/>
      </a:accent4>
      <a:accent5>
        <a:srgbClr val="ADCAFF"/>
      </a:accent5>
      <a:accent6>
        <a:srgbClr val="5C5C8A"/>
      </a:accent6>
      <a:hlink>
        <a:srgbClr val="FFFFCC"/>
      </a:hlink>
      <a:folHlink>
        <a:srgbClr val="FFCC66"/>
      </a:folHlink>
    </a:clrScheme>
    <a:fontScheme name="Orbit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pitchFamily="18" charset="-120"/>
          </a:defRPr>
        </a:defPPr>
      </a:lstStyle>
    </a:lnDef>
  </a:objectDefaults>
  <a:extraClrSchemeLst>
    <a:extraClrScheme>
      <a:clrScheme name="Orbit 1">
        <a:dk1>
          <a:srgbClr val="010199"/>
        </a:dk1>
        <a:lt1>
          <a:srgbClr val="FFFFFF"/>
        </a:lt1>
        <a:dk2>
          <a:srgbClr val="000000"/>
        </a:dk2>
        <a:lt2>
          <a:srgbClr val="B2B2B2"/>
        </a:lt2>
        <a:accent1>
          <a:srgbClr val="3399FF"/>
        </a:accent1>
        <a:accent2>
          <a:srgbClr val="666699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5C5C8A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2">
        <a:dk1>
          <a:srgbClr val="008000"/>
        </a:dk1>
        <a:lt1>
          <a:srgbClr val="FFFFFF"/>
        </a:lt1>
        <a:dk2>
          <a:srgbClr val="003300"/>
        </a:dk2>
        <a:lt2>
          <a:srgbClr val="C0C0C0"/>
        </a:lt2>
        <a:accent1>
          <a:srgbClr val="99CC00"/>
        </a:accent1>
        <a:accent2>
          <a:srgbClr val="527C3A"/>
        </a:accent2>
        <a:accent3>
          <a:srgbClr val="AAADAA"/>
        </a:accent3>
        <a:accent4>
          <a:srgbClr val="DADADA"/>
        </a:accent4>
        <a:accent5>
          <a:srgbClr val="CAE2AA"/>
        </a:accent5>
        <a:accent6>
          <a:srgbClr val="497034"/>
        </a:accent6>
        <a:hlink>
          <a:srgbClr val="33CC33"/>
        </a:hlink>
        <a:folHlink>
          <a:srgbClr val="C1FF8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3">
        <a:dk1>
          <a:srgbClr val="000066"/>
        </a:dk1>
        <a:lt1>
          <a:srgbClr val="FFFFFF"/>
        </a:lt1>
        <a:dk2>
          <a:srgbClr val="000099"/>
        </a:dk2>
        <a:lt2>
          <a:srgbClr val="9FBFFF"/>
        </a:lt2>
        <a:accent1>
          <a:srgbClr val="0099CC"/>
        </a:accent1>
        <a:accent2>
          <a:srgbClr val="00CC66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00B95C"/>
        </a:accent6>
        <a:hlink>
          <a:srgbClr val="00FFFF"/>
        </a:hlink>
        <a:folHlink>
          <a:srgbClr val="CDE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4">
        <a:dk1>
          <a:srgbClr val="00ACA8"/>
        </a:dk1>
        <a:lt1>
          <a:srgbClr val="FFFFFF"/>
        </a:lt1>
        <a:dk2>
          <a:srgbClr val="006666"/>
        </a:dk2>
        <a:lt2>
          <a:srgbClr val="FFFF99"/>
        </a:lt2>
        <a:accent1>
          <a:srgbClr val="0099CC"/>
        </a:accent1>
        <a:accent2>
          <a:srgbClr val="6D6FC7"/>
        </a:accent2>
        <a:accent3>
          <a:srgbClr val="AAB8B8"/>
        </a:accent3>
        <a:accent4>
          <a:srgbClr val="DADADA"/>
        </a:accent4>
        <a:accent5>
          <a:srgbClr val="AACAE2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5">
        <a:dk1>
          <a:srgbClr val="BA0023"/>
        </a:dk1>
        <a:lt1>
          <a:srgbClr val="FFFFFF"/>
        </a:lt1>
        <a:dk2>
          <a:srgbClr val="800000"/>
        </a:dk2>
        <a:lt2>
          <a:srgbClr val="FFFF99"/>
        </a:lt2>
        <a:accent1>
          <a:srgbClr val="FF6600"/>
        </a:accent1>
        <a:accent2>
          <a:srgbClr val="C5543D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B24B36"/>
        </a:accent6>
        <a:hlink>
          <a:srgbClr val="FFFF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6">
        <a:dk1>
          <a:srgbClr val="6D776E"/>
        </a:dk1>
        <a:lt1>
          <a:srgbClr val="FFFFFF"/>
        </a:lt1>
        <a:dk2>
          <a:srgbClr val="575863"/>
        </a:dk2>
        <a:lt2>
          <a:srgbClr val="DDDDDD"/>
        </a:lt2>
        <a:accent1>
          <a:srgbClr val="0099CC"/>
        </a:accent1>
        <a:accent2>
          <a:srgbClr val="939EA9"/>
        </a:accent2>
        <a:accent3>
          <a:srgbClr val="B4B4B7"/>
        </a:accent3>
        <a:accent4>
          <a:srgbClr val="DADADA"/>
        </a:accent4>
        <a:accent5>
          <a:srgbClr val="AACAE2"/>
        </a:accent5>
        <a:accent6>
          <a:srgbClr val="858F99"/>
        </a:accent6>
        <a:hlink>
          <a:srgbClr val="FFCC00"/>
        </a:hlink>
        <a:folHlink>
          <a:srgbClr val="BD894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7">
        <a:dk1>
          <a:srgbClr val="A28A84"/>
        </a:dk1>
        <a:lt1>
          <a:srgbClr val="FFFFFF"/>
        </a:lt1>
        <a:dk2>
          <a:srgbClr val="765E58"/>
        </a:dk2>
        <a:lt2>
          <a:srgbClr val="DDDDDD"/>
        </a:lt2>
        <a:accent1>
          <a:srgbClr val="CC6600"/>
        </a:accent1>
        <a:accent2>
          <a:srgbClr val="CC9900"/>
        </a:accent2>
        <a:accent3>
          <a:srgbClr val="BDB6B4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FFCC00"/>
        </a:hlink>
        <a:folHlink>
          <a:srgbClr val="FFFFB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8">
        <a:dk1>
          <a:srgbClr val="000000"/>
        </a:dk1>
        <a:lt1>
          <a:srgbClr val="C5D9ED"/>
        </a:lt1>
        <a:dk2>
          <a:srgbClr val="000000"/>
        </a:dk2>
        <a:lt2>
          <a:srgbClr val="FFFFFF"/>
        </a:lt2>
        <a:accent1>
          <a:srgbClr val="F3F6FF"/>
        </a:accent1>
        <a:accent2>
          <a:srgbClr val="33CCCC"/>
        </a:accent2>
        <a:accent3>
          <a:srgbClr val="DFE9F4"/>
        </a:accent3>
        <a:accent4>
          <a:srgbClr val="000000"/>
        </a:accent4>
        <a:accent5>
          <a:srgbClr val="F8FAFF"/>
        </a:accent5>
        <a:accent6>
          <a:srgbClr val="2DB9B9"/>
        </a:accent6>
        <a:hlink>
          <a:srgbClr val="0000FF"/>
        </a:hlink>
        <a:folHlink>
          <a:srgbClr val="00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rbit 9">
        <a:dk1>
          <a:srgbClr val="FFFFFF"/>
        </a:dk1>
        <a:lt1>
          <a:srgbClr val="FFFFFF"/>
        </a:lt1>
        <a:dk2>
          <a:srgbClr val="AAAAC6"/>
        </a:dk2>
        <a:lt2>
          <a:srgbClr val="FFFFCC"/>
        </a:lt2>
        <a:accent1>
          <a:srgbClr val="66667E"/>
        </a:accent1>
        <a:accent2>
          <a:srgbClr val="629157"/>
        </a:accent2>
        <a:accent3>
          <a:srgbClr val="D2D2DF"/>
        </a:accent3>
        <a:accent4>
          <a:srgbClr val="DADADA"/>
        </a:accent4>
        <a:accent5>
          <a:srgbClr val="B8B8C0"/>
        </a:accent5>
        <a:accent6>
          <a:srgbClr val="58834E"/>
        </a:accent6>
        <a:hlink>
          <a:srgbClr val="6600CC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Orbit</Template>
  <TotalTime>10629</TotalTime>
  <Words>473</Words>
  <Application>Microsoft Office PowerPoint</Application>
  <PresentationFormat>如螢幕大小 (4:3)</PresentationFormat>
  <Paragraphs>110</Paragraphs>
  <Slides>13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13</vt:i4>
      </vt:variant>
    </vt:vector>
  </HeadingPairs>
  <TitlesOfParts>
    <vt:vector size="14" baseType="lpstr">
      <vt:lpstr>Orbit</vt:lpstr>
      <vt:lpstr>手機app介紹</vt:lpstr>
      <vt:lpstr>PowerPoint 簡報</vt:lpstr>
      <vt:lpstr>手機app介紹</vt:lpstr>
      <vt:lpstr>手機app介紹</vt:lpstr>
      <vt:lpstr>手機app介紹</vt:lpstr>
      <vt:lpstr>手機app介紹</vt:lpstr>
      <vt:lpstr>PowerPoint 簡報</vt:lpstr>
      <vt:lpstr>手機app介紹</vt:lpstr>
      <vt:lpstr>手機app介紹</vt:lpstr>
      <vt:lpstr>手機app介紹</vt:lpstr>
      <vt:lpstr>手機app介紹</vt:lpstr>
      <vt:lpstr>手機app介紹</vt:lpstr>
      <vt:lpstr>手機app介紹</vt:lpstr>
    </vt:vector>
  </TitlesOfParts>
  <Company>mychat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assist</dc:creator>
  <cp:lastModifiedBy>海浪</cp:lastModifiedBy>
  <cp:revision>469</cp:revision>
  <cp:lastPrinted>2018-07-31T03:27:09Z</cp:lastPrinted>
  <dcterms:created xsi:type="dcterms:W3CDTF">2009-10-13T12:46:36Z</dcterms:created>
  <dcterms:modified xsi:type="dcterms:W3CDTF">2018-12-24T03:39:06Z</dcterms:modified>
</cp:coreProperties>
</file>